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84547-E6BB-4002-918F-0AC342C76B22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EA3E-9E99-40A2-8FA0-834CF5CFDF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2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EA3E-9E99-40A2-8FA0-834CF5CFDFA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0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EA3E-9E99-40A2-8FA0-834CF5CFDFA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1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698A-BF37-4FFB-A403-9B223B7823E2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D184-8817-47D4-9EBB-B312547D6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0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698A-BF37-4FFB-A403-9B223B7823E2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D184-8817-47D4-9EBB-B312547D6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2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698A-BF37-4FFB-A403-9B223B7823E2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D184-8817-47D4-9EBB-B312547D6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6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698A-BF37-4FFB-A403-9B223B7823E2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D184-8817-47D4-9EBB-B312547D6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698A-BF37-4FFB-A403-9B223B7823E2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D184-8817-47D4-9EBB-B312547D6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3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698A-BF37-4FFB-A403-9B223B7823E2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D184-8817-47D4-9EBB-B312547D6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6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698A-BF37-4FFB-A403-9B223B7823E2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D184-8817-47D4-9EBB-B312547D6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9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698A-BF37-4FFB-A403-9B223B7823E2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D184-8817-47D4-9EBB-B312547D6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9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698A-BF37-4FFB-A403-9B223B7823E2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D184-8817-47D4-9EBB-B312547D6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698A-BF37-4FFB-A403-9B223B7823E2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D184-8817-47D4-9EBB-B312547D6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9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698A-BF37-4FFB-A403-9B223B7823E2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D184-8817-47D4-9EBB-B312547D6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8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C698A-BF37-4FFB-A403-9B223B7823E2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1D184-8817-47D4-9EBB-B312547D6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3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n.wikipedia.org/wiki/Georgia_State_Capito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mansion.georgia.gov/contact-us-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rapetv.com/News/News%20Pages/Politics/pages-2/President-Obama-supporting-Iranian-Nuclear-ambitions-Scrape-TV-The-World-on-your-sid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greek+columns&amp;source=images&amp;cd=&amp;cad=rja&amp;uact=8&amp;ved=0CAcQjRw&amp;url=http://www.ehow.com/how_6950304_fibonacci-day-trading-technique.html&amp;ei=3Lu1VJ_BGcP5UumtgJgH&amp;bvm=bv.83339334,d.aWw&amp;psig=AFQjCNFnzrd9pgHJPV9lmGLroZpavLVcKA&amp;ust=142128259596947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stock-images-greek-columns-image24104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oodwardlawfirm.com/lawyer-resources/calendaring-in-federal-cour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pinterest.com/pin/517069600936983845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Parthen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panoramio.com/photo/5007763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ezi.com/5reggrvra1hh/copy-of-greek-architecture/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pixpic.com/600/us-capital-building-washington-dc/http:||northstargallery*com|americainheritage|washington|wash12web*jp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Algerian" panose="04020705040A02060702" pitchFamily="82" charset="0"/>
              </a:rPr>
              <a:t>Ancient Greek Architecture</a:t>
            </a:r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52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01" y="-262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Greek architecture in Georgia</a:t>
            </a:r>
            <a:endParaRPr lang="en-US" dirty="0"/>
          </a:p>
        </p:txBody>
      </p:sp>
      <p:pic>
        <p:nvPicPr>
          <p:cNvPr id="8198" name="Picture 6" descr="http://upload.wikimedia.org/wikipedia/commons/7/7d/Georgia_State_Capitol,_Atlanta,_Georg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3909301" cy="29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mansion.georgia.gov/sites/mansion.georgia.gov/files/imported/vgn/images/portal/cit_11783501/12601786992013373mansionfront_hi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07676"/>
            <a:ext cx="42672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5003" y="1412170"/>
            <a:ext cx="17876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GEORGIA </a:t>
            </a:r>
          </a:p>
          <a:p>
            <a:pPr algn="ctr"/>
            <a:r>
              <a:rPr lang="en-US" sz="2800" dirty="0" smtClean="0"/>
              <a:t>CAPITOL </a:t>
            </a:r>
            <a:endParaRPr lang="en-US" sz="2800" dirty="0" smtClean="0"/>
          </a:p>
          <a:p>
            <a:pPr algn="ctr"/>
            <a:r>
              <a:rPr lang="en-US" sz="2800" dirty="0" smtClean="0"/>
              <a:t>BUILDING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4495800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GEORGIA GOVERNOR’S MANSION</a:t>
            </a:r>
          </a:p>
        </p:txBody>
      </p:sp>
    </p:spTree>
    <p:extLst>
      <p:ext uri="{BB962C8B-B14F-4D97-AF65-F5344CB8AC3E}">
        <p14:creationId xmlns:p14="http://schemas.microsoft.com/office/powerpoint/2010/main" val="318146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 is designing and creating buildings.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905000"/>
            <a:ext cx="3124200" cy="208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1291" y="4026401"/>
            <a:ext cx="127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DESIGNING</a:t>
            </a:r>
            <a:endParaRPr lang="en-US" b="1" dirty="0"/>
          </a:p>
        </p:txBody>
      </p:sp>
      <p:pic>
        <p:nvPicPr>
          <p:cNvPr id="1028" name="Picture 4" descr="http://scrapetv.com/News/News%20Pages/Politics/images-2/building-skyscrap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68214"/>
            <a:ext cx="3638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5758934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BUILDING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816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9" y="362562"/>
            <a:ext cx="5347067" cy="769118"/>
          </a:xfrm>
        </p:spPr>
        <p:txBody>
          <a:bodyPr>
            <a:noAutofit/>
          </a:bodyPr>
          <a:lstStyle/>
          <a:p>
            <a:r>
              <a:rPr lang="en-US" sz="3800" dirty="0"/>
              <a:t>S</a:t>
            </a:r>
            <a:r>
              <a:rPr lang="en-US" sz="3800" dirty="0" smtClean="0"/>
              <a:t>pecial structures in Greek architecture</a:t>
            </a:r>
            <a:endParaRPr lang="en-US" sz="3800" dirty="0"/>
          </a:p>
        </p:txBody>
      </p:sp>
      <p:pic>
        <p:nvPicPr>
          <p:cNvPr id="2050" name="Picture 2" descr="http://img.ehowcdn.com/615x200/ehow/images/a06/k3/d0/fibonacci-day-trading-technique-800x8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7" y="1447800"/>
            <a:ext cx="5101590" cy="51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6268" y="98255"/>
            <a:ext cx="336575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Columns</a:t>
            </a:r>
            <a:r>
              <a:rPr lang="en-US" sz="2400" dirty="0" smtClean="0"/>
              <a:t>-large upright posts that helped for support, safety and also decoration.</a:t>
            </a:r>
            <a:br>
              <a:rPr lang="en-US" sz="2400" dirty="0" smtClean="0"/>
            </a:br>
            <a:r>
              <a:rPr lang="en-US" sz="2400" b="1" u="sng" dirty="0" smtClean="0">
                <a:solidFill>
                  <a:srgbClr val="0070C0"/>
                </a:solidFill>
              </a:rPr>
              <a:t>Architrave</a:t>
            </a:r>
            <a:r>
              <a:rPr lang="en-US" sz="2400" dirty="0" smtClean="0"/>
              <a:t>-the structure that lies right over the top of the column.</a:t>
            </a:r>
          </a:p>
          <a:p>
            <a:r>
              <a:rPr lang="en-US" sz="2400" b="1" u="sng" dirty="0" smtClean="0">
                <a:solidFill>
                  <a:srgbClr val="00B050"/>
                </a:solidFill>
              </a:rPr>
              <a:t>Frieze</a:t>
            </a:r>
            <a:r>
              <a:rPr lang="en-US" sz="2400" dirty="0" smtClean="0"/>
              <a:t>-structure between the architrave and piedmont, often sculpted and decorated with shapes, people or leaves.</a:t>
            </a:r>
          </a:p>
          <a:p>
            <a:r>
              <a:rPr lang="en-US" sz="2400" b="1" u="sng" dirty="0" err="1" smtClean="0">
                <a:solidFill>
                  <a:srgbClr val="7030A0"/>
                </a:solidFill>
              </a:rPr>
              <a:t>Pedimont</a:t>
            </a:r>
            <a:r>
              <a:rPr lang="en-US" sz="2400" dirty="0" smtClean="0"/>
              <a:t>-triangle </a:t>
            </a:r>
            <a:r>
              <a:rPr lang="en-US" sz="2400" dirty="0" smtClean="0"/>
              <a:t>roof-like structure above the frieze, decorated with important people or stories from Ancient Greek times.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40716" y="2579703"/>
            <a:ext cx="539222" cy="206649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64710" y="2333141"/>
            <a:ext cx="1197122" cy="127981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40716" y="2148475"/>
            <a:ext cx="104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1342" y="1946641"/>
            <a:ext cx="1370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ARCHITRAVE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3888" y="2729745"/>
            <a:ext cx="803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FRIEZE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5825" y="3130934"/>
            <a:ext cx="1122779" cy="67224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61832" y="1840243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PIEDMONT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12578" y="2131307"/>
            <a:ext cx="551190" cy="862927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21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1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Even though Greek architecture seems simple some of it was very detailed.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1266408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Buildings were </a:t>
            </a:r>
            <a:r>
              <a:rPr lang="en-US" sz="2400" dirty="0"/>
              <a:t>carved with leaves and flowers, </a:t>
            </a:r>
            <a:endParaRPr lang="en-US" sz="2400" dirty="0" smtClean="0"/>
          </a:p>
          <a:p>
            <a:pPr algn="ctr"/>
            <a:r>
              <a:rPr lang="en-US" sz="2400" dirty="0" smtClean="0"/>
              <a:t>scenes </a:t>
            </a:r>
            <a:r>
              <a:rPr lang="en-US" sz="2400" dirty="0"/>
              <a:t>of battles, </a:t>
            </a:r>
            <a:r>
              <a:rPr lang="en-US" sz="2400" dirty="0" smtClean="0"/>
              <a:t>gods and </a:t>
            </a:r>
            <a:r>
              <a:rPr lang="en-US" sz="2400" dirty="0"/>
              <a:t>even mythological creatures.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892" y="4814143"/>
            <a:ext cx="3201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columns were decorated with lines and leaves and other designs at the very tops and very bottoms.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074" name="Picture 2" descr="http://thumbs.dreamstime.com/x/greek-columns-24104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6408"/>
            <a:ext cx="2857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istoryforkids.net/images/Ancient-Greek-Architect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49195"/>
            <a:ext cx="4876800" cy="34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0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Ancient Greeks had many rules to follow when making buildings.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1828800"/>
            <a:ext cx="3657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 </a:t>
            </a:r>
            <a:r>
              <a:rPr lang="en-US" sz="2800" dirty="0"/>
              <a:t>wide the columns could </a:t>
            </a:r>
            <a:r>
              <a:rPr lang="en-US" sz="2800" dirty="0" smtClean="0"/>
              <a:t>be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 </a:t>
            </a:r>
            <a:r>
              <a:rPr lang="en-US" sz="2800" dirty="0"/>
              <a:t>tall the columns could </a:t>
            </a:r>
            <a:r>
              <a:rPr lang="en-US" sz="2800" dirty="0" smtClean="0"/>
              <a:t>be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 </a:t>
            </a:r>
            <a:r>
              <a:rPr lang="en-US" sz="2800" dirty="0"/>
              <a:t>many columns a building needed.</a:t>
            </a:r>
          </a:p>
          <a:p>
            <a:endParaRPr lang="en-US" dirty="0"/>
          </a:p>
        </p:txBody>
      </p:sp>
      <p:pic>
        <p:nvPicPr>
          <p:cNvPr id="4100" name="Picture 4" descr="http://woodwardlawfirm.com/wp-content/uploads/2013/12/rul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63862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4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 3 main types of columns:</a:t>
            </a:r>
            <a:endParaRPr lang="en-US" dirty="0"/>
          </a:p>
        </p:txBody>
      </p:sp>
      <p:pic>
        <p:nvPicPr>
          <p:cNvPr id="5122" name="Picture 2" descr="https://s-media-cache-ak0.pinimg.com/originals/ac/a4/06/aca40670a817478503b4284e252792b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68746"/>
            <a:ext cx="6941514" cy="38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1407082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DORIC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1379" y="1407082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IONIC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9702" y="1407081"/>
            <a:ext cx="1827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CORINTHIAN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9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k architectu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594"/>
            <a:ext cx="3813175" cy="56397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338692" y="42041"/>
            <a:ext cx="4572000" cy="58477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• </a:t>
            </a:r>
            <a:r>
              <a:rPr lang="en-US" sz="2500" b="1" dirty="0">
                <a:solidFill>
                  <a:srgbClr val="00B050"/>
                </a:solidFill>
              </a:rPr>
              <a:t>Doric</a:t>
            </a:r>
            <a:r>
              <a:rPr lang="en-US" sz="2500" dirty="0"/>
              <a:t>: </a:t>
            </a:r>
            <a:r>
              <a:rPr lang="en-US" sz="2500" dirty="0" smtClean="0"/>
              <a:t>is </a:t>
            </a:r>
            <a:r>
              <a:rPr lang="en-US" sz="2500" dirty="0"/>
              <a:t>the oldest and most simple order. </a:t>
            </a:r>
            <a:endParaRPr lang="en-US" sz="2500" dirty="0" smtClean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• </a:t>
            </a:r>
            <a:r>
              <a:rPr lang="en-US" sz="2500" b="1" dirty="0">
                <a:solidFill>
                  <a:srgbClr val="FF0000"/>
                </a:solidFill>
              </a:rPr>
              <a:t>Ionic</a:t>
            </a:r>
            <a:r>
              <a:rPr lang="en-US" sz="2500" dirty="0"/>
              <a:t>: </a:t>
            </a:r>
            <a:r>
              <a:rPr lang="en-US" sz="2500" dirty="0" smtClean="0"/>
              <a:t>is </a:t>
            </a:r>
            <a:r>
              <a:rPr lang="en-US" sz="2500" dirty="0"/>
              <a:t>more decorative than the Doric. The columns are taller and </a:t>
            </a:r>
            <a:r>
              <a:rPr lang="en-US" sz="2500" dirty="0" smtClean="0"/>
              <a:t>thinner. The </a:t>
            </a:r>
            <a:r>
              <a:rPr lang="en-US" sz="2500" dirty="0"/>
              <a:t>top of the columns are decorated with scrolls and other patterns. The bases of the columns are also decorated</a:t>
            </a:r>
            <a:r>
              <a:rPr lang="en-US" sz="2400" dirty="0"/>
              <a:t>.</a:t>
            </a:r>
          </a:p>
          <a:p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• </a:t>
            </a:r>
            <a:r>
              <a:rPr lang="en-US" sz="2500" b="1" dirty="0">
                <a:solidFill>
                  <a:srgbClr val="00B0F0"/>
                </a:solidFill>
              </a:rPr>
              <a:t>Corinthian</a:t>
            </a:r>
            <a:r>
              <a:rPr lang="en-US" sz="2500" dirty="0"/>
              <a:t>: </a:t>
            </a:r>
            <a:r>
              <a:rPr lang="en-US" sz="2500" dirty="0" smtClean="0"/>
              <a:t>is </a:t>
            </a:r>
            <a:r>
              <a:rPr lang="en-US" sz="2500" dirty="0"/>
              <a:t>a lot like the Ionic order, but </a:t>
            </a:r>
            <a:r>
              <a:rPr lang="en-US" sz="2500" dirty="0" smtClean="0"/>
              <a:t>are </a:t>
            </a:r>
            <a:r>
              <a:rPr lang="en-US" sz="2500" dirty="0"/>
              <a:t>even more elaborately decorated, usually with leaves and floral patterns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6025179"/>
            <a:ext cx="352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Which is your favorite?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706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0"/>
            <a:ext cx="8229600" cy="1143000"/>
          </a:xfrm>
        </p:spPr>
        <p:txBody>
          <a:bodyPr/>
          <a:lstStyle/>
          <a:p>
            <a:r>
              <a:rPr lang="en-US" b="1" dirty="0"/>
              <a:t>Types of </a:t>
            </a:r>
            <a:r>
              <a:rPr lang="en-US" b="1" dirty="0" smtClean="0"/>
              <a:t>Greek buildings</a:t>
            </a:r>
            <a:endParaRPr lang="en-US" dirty="0"/>
          </a:p>
        </p:txBody>
      </p:sp>
      <p:pic>
        <p:nvPicPr>
          <p:cNvPr id="6146" name="Picture 2" descr="http://upload.wikimedia.org/wikipedia/commons/d/da/The_Parthenon_in_Athe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9" y="3441954"/>
            <a:ext cx="4152430" cy="291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152399" y="862363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Temples:</a:t>
            </a:r>
            <a:r>
              <a:rPr lang="en-US" sz="2400" dirty="0"/>
              <a:t> </a:t>
            </a:r>
            <a:r>
              <a:rPr lang="en-US" sz="2400" dirty="0" smtClean="0"/>
              <a:t>are </a:t>
            </a:r>
            <a:r>
              <a:rPr lang="en-US" sz="2400" dirty="0"/>
              <a:t>the most common type of public buildings in ancient </a:t>
            </a:r>
            <a:r>
              <a:rPr lang="en-US" sz="2400" dirty="0" smtClean="0"/>
              <a:t>Greece</a:t>
            </a:r>
            <a:r>
              <a:rPr lang="en-US" sz="2400" dirty="0"/>
              <a:t> </a:t>
            </a:r>
            <a:r>
              <a:rPr lang="en-US" sz="2400" dirty="0" smtClean="0"/>
              <a:t>used to protect and keep statues of Greek Gods.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Theatres</a:t>
            </a:r>
            <a:r>
              <a:rPr lang="en-US" sz="2400" dirty="0"/>
              <a:t>: </a:t>
            </a:r>
            <a:r>
              <a:rPr lang="en-US" sz="2400" dirty="0" smtClean="0"/>
              <a:t>performances </a:t>
            </a:r>
            <a:r>
              <a:rPr lang="en-US" sz="2400" dirty="0"/>
              <a:t>and plays were a big part of Greek </a:t>
            </a:r>
            <a:r>
              <a:rPr lang="en-US" sz="2400" dirty="0" smtClean="0"/>
              <a:t>life so many theatres were built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Assembly Hall:</a:t>
            </a:r>
            <a:r>
              <a:rPr lang="en-US" sz="2400" dirty="0"/>
              <a:t> </a:t>
            </a:r>
            <a:r>
              <a:rPr lang="en-US" sz="2400" dirty="0" smtClean="0"/>
              <a:t>used </a:t>
            </a:r>
            <a:r>
              <a:rPr lang="en-US" sz="2400" dirty="0"/>
              <a:t>to have important town meetings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Stoas</a:t>
            </a:r>
            <a:r>
              <a:rPr lang="en-US" sz="2400" b="1" dirty="0" smtClean="0"/>
              <a:t>: </a:t>
            </a:r>
            <a:r>
              <a:rPr lang="en-US" sz="2400" dirty="0" smtClean="0"/>
              <a:t>used as places for Greek people to come together to worship.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2816" y="6374495"/>
            <a:ext cx="4102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Parthenon-temple created for the goddess for Athena</a:t>
            </a:r>
            <a:endParaRPr lang="en-US" sz="1400" dirty="0"/>
          </a:p>
        </p:txBody>
      </p:sp>
      <p:pic>
        <p:nvPicPr>
          <p:cNvPr id="2050" name="Picture 2" descr="https://ka-perseus-images.s3.amazonaws.com/eafe92806732feda38dee0357f7cd41e138890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47" y="3514619"/>
            <a:ext cx="3810352" cy="28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1034" y="6416527"/>
            <a:ext cx="4505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Hera-</a:t>
            </a:r>
            <a:r>
              <a:rPr lang="en-US" sz="1400" dirty="0" err="1" smtClean="0"/>
              <a:t>Stoa</a:t>
            </a:r>
            <a:r>
              <a:rPr lang="en-US" sz="1400" dirty="0" smtClean="0"/>
              <a:t> named for the queen of the gods and goddesses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917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6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Where can we find ancient Greek architecture in the US?</a:t>
            </a:r>
            <a:endParaRPr lang="en-US" sz="3600" dirty="0"/>
          </a:p>
        </p:txBody>
      </p:sp>
      <p:pic>
        <p:nvPicPr>
          <p:cNvPr id="7170" name="Picture 2" descr="http://static.panoramio.com/photos/large/500776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5" y="2819400"/>
            <a:ext cx="3815255" cy="35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937" y="1869739"/>
            <a:ext cx="3490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SUPREME COURT </a:t>
            </a:r>
            <a:r>
              <a:rPr lang="en-US" sz="2000" b="1" dirty="0" smtClean="0"/>
              <a:t>BUILDING </a:t>
            </a:r>
            <a:r>
              <a:rPr lang="en-US" sz="2000" b="1" dirty="0" smtClean="0"/>
              <a:t>IN </a:t>
            </a:r>
          </a:p>
          <a:p>
            <a:pPr algn="ctr"/>
            <a:r>
              <a:rPr lang="en-US" sz="2000" b="1" dirty="0" smtClean="0"/>
              <a:t>WASHINGTON DC</a:t>
            </a:r>
            <a:endParaRPr lang="en-US" sz="2000" b="1" dirty="0"/>
          </a:p>
        </p:txBody>
      </p:sp>
      <p:pic>
        <p:nvPicPr>
          <p:cNvPr id="7172" name="Picture 4" descr="http://t0.gstatic.com/images?q=tbn:ANd9GcTaFFWWkiIYvH4IOZBmEHvAqr7tdgzuuTL4XGyCQ_Yy6ZONFu6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03636"/>
            <a:ext cx="4062788" cy="270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73858" y="6339446"/>
            <a:ext cx="2539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US </a:t>
            </a:r>
            <a:r>
              <a:rPr lang="en-US" sz="2000" b="1" dirty="0" smtClean="0"/>
              <a:t>CAPITOL </a:t>
            </a:r>
            <a:r>
              <a:rPr lang="en-US" sz="2000" b="1" dirty="0" smtClean="0"/>
              <a:t>BUILDING</a:t>
            </a:r>
            <a:endParaRPr lang="en-US" sz="2000" b="1" dirty="0"/>
          </a:p>
        </p:txBody>
      </p:sp>
      <p:pic>
        <p:nvPicPr>
          <p:cNvPr id="7174" name="Picture 6" descr="http://www.timetrips.co.uk/col-white-house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74" y="762000"/>
            <a:ext cx="3058026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40993" y="1546573"/>
            <a:ext cx="957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WHITE </a:t>
            </a:r>
            <a:br>
              <a:rPr lang="en-US" sz="2000" b="1" dirty="0" smtClean="0"/>
            </a:br>
            <a:r>
              <a:rPr lang="en-US" sz="2000" b="1" dirty="0" smtClean="0"/>
              <a:t>HOUSE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56837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259</Words>
  <Application>Microsoft Office PowerPoint</Application>
  <PresentationFormat>On-screen Show (4:3)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Algerian</vt:lpstr>
      <vt:lpstr>Arial</vt:lpstr>
      <vt:lpstr>Calibri</vt:lpstr>
      <vt:lpstr>Office Theme</vt:lpstr>
      <vt:lpstr>Ancient Greek Architecture</vt:lpstr>
      <vt:lpstr>Architecture is designing and creating buildings. </vt:lpstr>
      <vt:lpstr>Special structures in Greek architecture</vt:lpstr>
      <vt:lpstr>Even though Greek architecture seems simple some of it was very detailed. </vt:lpstr>
      <vt:lpstr>Ancient Greeks had many rules to follow when making buildings. </vt:lpstr>
      <vt:lpstr>There a 3 main types of columns:</vt:lpstr>
      <vt:lpstr>PowerPoint Presentation</vt:lpstr>
      <vt:lpstr>Types of Greek buildings</vt:lpstr>
      <vt:lpstr>Where can we find ancient Greek architecture in the US?</vt:lpstr>
      <vt:lpstr>Greek architecture in Georgia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Greek Architecture</dc:title>
  <dc:creator>Windows User</dc:creator>
  <cp:lastModifiedBy>Waller, Debra</cp:lastModifiedBy>
  <cp:revision>20</cp:revision>
  <dcterms:created xsi:type="dcterms:W3CDTF">2015-01-14T00:36:00Z</dcterms:created>
  <dcterms:modified xsi:type="dcterms:W3CDTF">2017-01-27T19:38:06Z</dcterms:modified>
</cp:coreProperties>
</file>