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218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281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693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12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8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7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3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1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8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5E72C73-2D91-4E12-BA25-F0AA0C03599B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5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43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fireside-chat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y.com/topics/fireside-chats/vid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187284"/>
            <a:ext cx="10464232" cy="861420"/>
          </a:xfrm>
        </p:spPr>
        <p:txBody>
          <a:bodyPr>
            <a:noAutofit/>
          </a:bodyPr>
          <a:lstStyle/>
          <a:p>
            <a:r>
              <a:rPr lang="en-US" sz="2800" dirty="0" smtClean="0"/>
              <a:t>FDR’s Plan to Restore the US </a:t>
            </a:r>
            <a:r>
              <a:rPr lang="en-US" sz="2800" dirty="0"/>
              <a:t>A</a:t>
            </a:r>
            <a:r>
              <a:rPr lang="en-US" sz="2800" dirty="0" smtClean="0"/>
              <a:t>fter the Great Depression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9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47" y="4689729"/>
            <a:ext cx="10554574" cy="246921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New Deal was a series of programs introduced during the Great Depression by President Franklin D. Roosevelt to address the problems of mass unemployment, homelessness and the nation's economic crisis.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76" y="161002"/>
            <a:ext cx="5637048" cy="3994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5561" y="4253523"/>
            <a:ext cx="4079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://www.history.com/topics/fireside-chats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301966" y="3986034"/>
            <a:ext cx="4969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CLICK THISLINK TO WATCH A VIDEO ABOUT FDR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6" y="494485"/>
            <a:ext cx="10571998" cy="970450"/>
          </a:xfrm>
        </p:spPr>
        <p:txBody>
          <a:bodyPr/>
          <a:lstStyle/>
          <a:p>
            <a:r>
              <a:rPr lang="en-US" dirty="0" smtClean="0"/>
              <a:t>The Purpose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6" y="1464934"/>
            <a:ext cx="6731876" cy="53930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/>
              <a:t>The goals of the New Deal were to </a:t>
            </a:r>
            <a:r>
              <a:rPr lang="en-US" sz="2000" b="1" dirty="0" smtClean="0"/>
              <a:t>create programs to provide </a:t>
            </a:r>
            <a:r>
              <a:rPr lang="en-US" sz="2400" b="1" dirty="0">
                <a:solidFill>
                  <a:srgbClr val="FFFF00"/>
                </a:solidFill>
              </a:rPr>
              <a:t>RELIEF</a:t>
            </a:r>
            <a:r>
              <a:rPr lang="en-US" sz="2000" b="1" dirty="0"/>
              <a:t> to the needy during the Great Depression,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RECOVERY</a:t>
            </a:r>
            <a:r>
              <a:rPr lang="en-US" sz="2000" b="1" dirty="0"/>
              <a:t> of the economy and industries and </a:t>
            </a:r>
            <a:r>
              <a:rPr lang="en-US" sz="2400" b="1" dirty="0">
                <a:solidFill>
                  <a:srgbClr val="FF3399"/>
                </a:solidFill>
              </a:rPr>
              <a:t>REFORM</a:t>
            </a:r>
            <a:r>
              <a:rPr lang="en-US" sz="2000" b="1" dirty="0"/>
              <a:t> of the financial system (banks and Stock Market). 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New Deal programs </a:t>
            </a:r>
            <a:r>
              <a:rPr lang="en-US" sz="2000" b="1" dirty="0" smtClean="0"/>
              <a:t>helped </a:t>
            </a:r>
            <a:r>
              <a:rPr lang="en-US" sz="2000" b="1" dirty="0"/>
              <a:t>Americans and provided jobs for millions of people.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72" y="176587"/>
            <a:ext cx="2002221" cy="21352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532" y="2506719"/>
            <a:ext cx="4939863" cy="41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42" y="415657"/>
            <a:ext cx="10571998" cy="970450"/>
          </a:xfrm>
        </p:spPr>
        <p:txBody>
          <a:bodyPr/>
          <a:lstStyle/>
          <a:p>
            <a:r>
              <a:rPr lang="en-US" dirty="0" smtClean="0"/>
              <a:t>Works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r>
              <a:rPr lang="en-US" dirty="0" smtClean="0"/>
              <a:t>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" y="2096814"/>
            <a:ext cx="11770882" cy="2371469"/>
          </a:xfrm>
        </p:spPr>
        <p:txBody>
          <a:bodyPr>
            <a:normAutofit/>
          </a:bodyPr>
          <a:lstStyle/>
          <a:p>
            <a:r>
              <a:rPr lang="en-US" sz="1900" b="1" dirty="0"/>
              <a:t>The </a:t>
            </a:r>
            <a:r>
              <a:rPr lang="en-US" sz="1900" b="1" dirty="0" smtClean="0"/>
              <a:t>WPA was a government </a:t>
            </a:r>
            <a:r>
              <a:rPr lang="en-US" sz="1900" b="1" dirty="0"/>
              <a:t>agency was established providing light construction jobs for millions of unskilled </a:t>
            </a:r>
            <a:r>
              <a:rPr lang="en-US" sz="1900" b="1" dirty="0" smtClean="0"/>
              <a:t>workers.</a:t>
            </a:r>
          </a:p>
          <a:p>
            <a:endParaRPr lang="en-US" sz="1900" b="1" dirty="0" smtClean="0"/>
          </a:p>
          <a:p>
            <a:r>
              <a:rPr lang="en-US" sz="1900" b="1" dirty="0" smtClean="0"/>
              <a:t>During </a:t>
            </a:r>
            <a:r>
              <a:rPr lang="en-US" sz="1900" b="1" dirty="0"/>
              <a:t>this time construction workers, working predominantly in </a:t>
            </a:r>
            <a:r>
              <a:rPr lang="en-US" sz="2400" b="1" i="1" u="sng" dirty="0">
                <a:solidFill>
                  <a:schemeClr val="accent2">
                    <a:lumMod val="75000"/>
                  </a:schemeClr>
                </a:solidFill>
              </a:rPr>
              <a:t>towns and cities, </a:t>
            </a:r>
            <a:r>
              <a:rPr lang="en-US" sz="1900" b="1" dirty="0"/>
              <a:t>built  </a:t>
            </a:r>
            <a:r>
              <a:rPr lang="en-US" sz="1900" b="1" dirty="0" smtClean="0"/>
              <a:t>roads, sidewalks, bridges, schools</a:t>
            </a:r>
            <a:r>
              <a:rPr lang="en-US" sz="1900" b="1" dirty="0"/>
              <a:t>, hospitals, libraries, </a:t>
            </a:r>
            <a:r>
              <a:rPr lang="en-US" sz="1900" b="1" dirty="0" smtClean="0"/>
              <a:t>courthouses</a:t>
            </a:r>
            <a:r>
              <a:rPr lang="en-US" sz="1900" b="1" dirty="0"/>
              <a:t> </a:t>
            </a:r>
            <a:r>
              <a:rPr lang="en-US" sz="1900" b="1" dirty="0" smtClean="0"/>
              <a:t>and city halls.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42" y="4058378"/>
            <a:ext cx="3507499" cy="27996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45" y="4193627"/>
            <a:ext cx="3938423" cy="2664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145" y="4193627"/>
            <a:ext cx="3484179" cy="26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61" y="371383"/>
            <a:ext cx="10571998" cy="970450"/>
          </a:xfrm>
        </p:spPr>
        <p:txBody>
          <a:bodyPr/>
          <a:lstStyle/>
          <a:p>
            <a:r>
              <a:rPr lang="en-US" sz="3600" dirty="0"/>
              <a:t>The Civilian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Conservation</a:t>
            </a:r>
            <a:r>
              <a:rPr lang="en-US" sz="3600" dirty="0"/>
              <a:t> Corps (</a:t>
            </a:r>
            <a:r>
              <a:rPr lang="en-US" sz="3600" dirty="0" smtClean="0"/>
              <a:t>CCC)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3406" y="1970689"/>
            <a:ext cx="5302469" cy="4887311"/>
          </a:xfrm>
        </p:spPr>
        <p:txBody>
          <a:bodyPr>
            <a:normAutofit fontScale="92500" lnSpcReduction="20000"/>
          </a:bodyPr>
          <a:lstStyle/>
          <a:p>
            <a:endParaRPr lang="en-US" sz="2000" b="1" dirty="0" smtClean="0"/>
          </a:p>
          <a:p>
            <a:r>
              <a:rPr lang="en-US" sz="2200" b="1" dirty="0" smtClean="0"/>
              <a:t>The </a:t>
            </a:r>
            <a:r>
              <a:rPr lang="en-US" sz="2200" b="1" dirty="0"/>
              <a:t>Civilian Conservation Corps (CCC </a:t>
            </a:r>
            <a:r>
              <a:rPr lang="en-US" sz="2200" b="1" dirty="0" smtClean="0"/>
              <a:t>) was developed to create jobs </a:t>
            </a:r>
            <a:r>
              <a:rPr lang="en-US" sz="2200" b="1" i="1" u="sng" dirty="0" smtClean="0">
                <a:solidFill>
                  <a:schemeClr val="accent2">
                    <a:lumMod val="75000"/>
                  </a:schemeClr>
                </a:solidFill>
              </a:rPr>
              <a:t>to conserve  US forests</a:t>
            </a:r>
            <a:r>
              <a:rPr lang="en-US" sz="2200" b="1" i="1" u="sng" dirty="0">
                <a:solidFill>
                  <a:schemeClr val="accent2">
                    <a:lumMod val="75000"/>
                  </a:schemeClr>
                </a:solidFill>
              </a:rPr>
              <a:t>, parks and rangelands for hundreds of thousands of </a:t>
            </a:r>
            <a:r>
              <a:rPr lang="en-US" sz="2200" b="1" i="1" u="sng" dirty="0" smtClean="0">
                <a:solidFill>
                  <a:schemeClr val="accent2">
                    <a:lumMod val="75000"/>
                  </a:schemeClr>
                </a:solidFill>
              </a:rPr>
              <a:t>unemployed.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/>
              <a:t>U</a:t>
            </a:r>
            <a:r>
              <a:rPr lang="en-US" sz="2200" b="1" dirty="0" smtClean="0"/>
              <a:t>nskilled </a:t>
            </a:r>
            <a:r>
              <a:rPr lang="en-US" sz="2200" b="1" dirty="0"/>
              <a:t>young men aged 18 to 25 years old, </a:t>
            </a:r>
            <a:r>
              <a:rPr lang="en-US" sz="2200" b="1" dirty="0" smtClean="0"/>
              <a:t>were provided training.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The </a:t>
            </a:r>
            <a:r>
              <a:rPr lang="en-US" sz="2200" b="1" dirty="0"/>
              <a:t>(CCC) </a:t>
            </a:r>
            <a:r>
              <a:rPr lang="en-US" sz="2200" b="1" dirty="0" smtClean="0"/>
              <a:t>planted </a:t>
            </a:r>
            <a:r>
              <a:rPr lang="en-US" sz="2200" b="1" dirty="0"/>
              <a:t>over three billion trees, </a:t>
            </a:r>
            <a:r>
              <a:rPr lang="en-US" sz="2200" b="1" dirty="0" smtClean="0"/>
              <a:t>built </a:t>
            </a:r>
            <a:r>
              <a:rPr lang="en-US" sz="2200" b="1" dirty="0"/>
              <a:t>97,000 miles of forest trails and </a:t>
            </a:r>
            <a:r>
              <a:rPr lang="en-US" sz="2200" b="1" dirty="0" smtClean="0"/>
              <a:t>roads and stocked</a:t>
            </a:r>
            <a:r>
              <a:rPr lang="en-US" sz="2200" b="1" dirty="0"/>
              <a:t>  rivers with nearly a billion fish which resulted in an increase of wildlife population</a:t>
            </a:r>
            <a:r>
              <a:rPr lang="en-US" sz="2200" dirty="0"/>
              <a:t>.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61" y="2253999"/>
            <a:ext cx="4966138" cy="230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687" y="4078332"/>
            <a:ext cx="3798176" cy="264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48" y="478719"/>
            <a:ext cx="10571998" cy="970450"/>
          </a:xfrm>
        </p:spPr>
        <p:txBody>
          <a:bodyPr/>
          <a:lstStyle/>
          <a:p>
            <a:r>
              <a:rPr lang="en-US" dirty="0"/>
              <a:t>Tennessee Valley Authority (TVA)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414" y="2102789"/>
            <a:ext cx="6265258" cy="475521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/>
              <a:t>role of the TVA was </a:t>
            </a:r>
            <a:r>
              <a:rPr lang="en-US" sz="2000" b="1" dirty="0" smtClean="0"/>
              <a:t>to construct </a:t>
            </a:r>
            <a:r>
              <a:rPr lang="en-US" sz="2000" b="1" dirty="0"/>
              <a:t>dams and power plants along the Tennessee Valley.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The Tennessee </a:t>
            </a:r>
            <a:r>
              <a:rPr lang="en-US" sz="2000" b="1" dirty="0"/>
              <a:t>Valley Authority </a:t>
            </a:r>
            <a:r>
              <a:rPr lang="en-US" sz="2000" b="1" dirty="0" smtClean="0"/>
              <a:t>developed </a:t>
            </a:r>
            <a:r>
              <a:rPr lang="en-US" sz="2000" b="1" dirty="0"/>
              <a:t>and </a:t>
            </a:r>
            <a:r>
              <a:rPr lang="en-US" sz="2000" b="1" dirty="0" smtClean="0"/>
              <a:t>distributed </a:t>
            </a:r>
            <a:r>
              <a:rPr lang="en-US" sz="2000" b="1" dirty="0"/>
              <a:t>cheap hydroelectric power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(electricity) </a:t>
            </a:r>
            <a:r>
              <a:rPr lang="en-US" sz="2000" b="1" dirty="0"/>
              <a:t>into rural areas that were not served by private utilities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/>
              <a:t>The Tennessee Valley Authority (TVA) went on to build 20 dams to control flooding and generate hydroelectric power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(electricity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70" y="2446642"/>
            <a:ext cx="5333411" cy="40675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43" y="39937"/>
            <a:ext cx="3009488" cy="184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Fireside Chats with FDR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622" y="1623197"/>
            <a:ext cx="6780268" cy="493525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The Fireside Chats were a series of thirty important radio broadcasts made by Franklin D. Roosevelt as a means to directly talk to Americans in times of </a:t>
            </a:r>
            <a:r>
              <a:rPr lang="en-US" b="1" dirty="0" smtClean="0"/>
              <a:t>crisis. </a:t>
            </a:r>
          </a:p>
          <a:p>
            <a:endParaRPr lang="en-US" b="1" dirty="0" smtClean="0"/>
          </a:p>
          <a:p>
            <a:r>
              <a:rPr lang="en-US" b="1" dirty="0"/>
              <a:t>The purpose of the Fireside Chats was to convey important information and reassure Americans during difficult times of the Great </a:t>
            </a:r>
            <a:r>
              <a:rPr lang="en-US" b="1" dirty="0" smtClean="0"/>
              <a:t>Depression.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The Fireside Chats </a:t>
            </a:r>
            <a:r>
              <a:rPr lang="en-US" b="1" dirty="0" smtClean="0"/>
              <a:t>inspired </a:t>
            </a:r>
            <a:r>
              <a:rPr lang="en-US" b="1" dirty="0"/>
              <a:t>confidence and </a:t>
            </a:r>
            <a:r>
              <a:rPr lang="en-US" b="1" dirty="0" smtClean="0"/>
              <a:t>patriotism as well as helped FDR gain </a:t>
            </a:r>
            <a:r>
              <a:rPr lang="en-US" b="1" dirty="0"/>
              <a:t>public approval </a:t>
            </a:r>
            <a:r>
              <a:rPr lang="en-US" b="1" dirty="0" smtClean="0"/>
              <a:t>of his ideas to help improve the US with the New Deal.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41" y="249118"/>
            <a:ext cx="4206595" cy="3108937"/>
          </a:xfrm>
          <a:prstGeom prst="rect">
            <a:avLst/>
          </a:prstGeom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7450605" y="3358055"/>
            <a:ext cx="47413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CLICK LINK FOR VIDEO ABOUT FIRESIDE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CHATS</a:t>
            </a:r>
          </a:p>
          <a:p>
            <a:endParaRPr lang="en-US" dirty="0"/>
          </a:p>
        </p:txBody>
      </p:sp>
      <p:sp>
        <p:nvSpPr>
          <p:cNvPr id="4" name="TextBox 3">
            <a:hlinkClick r:id="rId4"/>
          </p:cNvPr>
          <p:cNvSpPr txBox="1"/>
          <p:nvPr/>
        </p:nvSpPr>
        <p:spPr>
          <a:xfrm>
            <a:off x="7734172" y="3665831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http://www.history.com/topics/fireside-chats/videos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8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1285</TotalTime>
  <Words>387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The New Deal</vt:lpstr>
      <vt:lpstr>The New Deal</vt:lpstr>
      <vt:lpstr>The Purpose of the New Deal</vt:lpstr>
      <vt:lpstr>Works Progress Administration</vt:lpstr>
      <vt:lpstr>The Civilian Conservation Corps (CCC)</vt:lpstr>
      <vt:lpstr>Tennessee Valley Authority (TVA)</vt:lpstr>
      <vt:lpstr>Fireside Chats with FDR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Deal</dc:title>
  <dc:creator>Gilbert, Leslie S</dc:creator>
  <cp:lastModifiedBy>Leslie</cp:lastModifiedBy>
  <cp:revision>15</cp:revision>
  <dcterms:created xsi:type="dcterms:W3CDTF">2015-11-30T23:38:18Z</dcterms:created>
  <dcterms:modified xsi:type="dcterms:W3CDTF">2015-12-01T22:41:33Z</dcterms:modified>
</cp:coreProperties>
</file>