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57" r:id="rId5"/>
    <p:sldId id="263" r:id="rId6"/>
    <p:sldId id="264" r:id="rId7"/>
    <p:sldId id="261" r:id="rId8"/>
    <p:sldId id="269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FC51F5-B277-4972-9582-C79D40BD6BD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C2D77C-D388-4985-9CBF-037CAFB66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ynj.gov/police/police-reports.html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docid=3J0YSDm3148r7M&amp;tbnid=oA1fzJIs_LiQVM:&amp;ved=0CAcQjRw&amp;url=http://tulane.edu/police/&amp;ei=BcUlVKyxPITBggSTsoD4BQ&amp;bvm=bv.76247554,d.eXY&amp;psig=AFQjCNHfSwLtaVR9ibIbsDHvUz6Wy-xFBg&amp;ust=14118477767149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docid=dh6_BenCODQZ7M&amp;tbnid=5CHXJMNjNJbF8M:&amp;ved=0CAcQjRw&amp;url=http://www.masslive.com/news/index.ssf/2011/12/massachusetts_firefighting_aca.html&amp;ei=fMUlVLfqIMSxggTzt4LYAQ&amp;bvm=bv.76247554,d.eXY&amp;psig=AFQjCNG6PjOB4QJgNWKhfQ-dFA5cX5WCoA&amp;ust=1411847902718472" TargetMode="External"/><Relationship Id="rId5" Type="http://schemas.openxmlformats.org/officeDocument/2006/relationships/hyperlink" Target="http://www.fraakz.com/top-10-most-unsafe-professions-in-world.html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rgia_400.sv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ILJcfff5ZNju7M&amp;tbnid=fLPRI6XC9Z78zM:&amp;ved=0CAcQjRw&amp;url=http://www.cbs19.tv/story/23166868/what-does-fica-mean-to-young-new-workers&amp;ei=lrolVNnANMXKggSS4oLQAQ&amp;bvm=bv.76247554,d.eXY&amp;psig=AFQjCNGn5Oqo3dJa21cg4iFnG4ZvN3lXcg&amp;ust=1411845108746080" TargetMode="External"/><Relationship Id="rId2" Type="http://schemas.openxmlformats.org/officeDocument/2006/relationships/hyperlink" Target="http://www.cbs19.tv/story/23166868/what-does-fica-mean-to-young-new-work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people.howstuffworks.com/medicare4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w.org/component/content/article/222-events/3524-stop-fbi-raids-and-harassment-of-activists-opposing-us-intervention-in-colombia-and-the-middle-east-" TargetMode="External"/><Relationship Id="rId2" Type="http://schemas.openxmlformats.org/officeDocument/2006/relationships/hyperlink" Target="http://fijione.tv/fbi-agent-arrested-in-pakistan-sought-to-board-flight-while-carrying-ammuni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wmf"/><Relationship Id="rId7" Type="http://schemas.openxmlformats.org/officeDocument/2006/relationships/hyperlink" Target="http://www.rochester.edu/libraries/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eibohealth.uga.edu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Where does your money go?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450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14400"/>
            <a:ext cx="38862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They also use it to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37" y="3810000"/>
            <a:ext cx="3505200" cy="5334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000" dirty="0"/>
              <a:t>P</a:t>
            </a:r>
            <a:r>
              <a:rPr lang="en-US" sz="2000" dirty="0" smtClean="0"/>
              <a:t>ay for our police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236" y="4859158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Pay for our fire fighters.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xQWFhUXGBgaFxcYGBgcGRcYHBsYGB8aHBwYHCghGB0lHBoXITIiJSkrLi4uFx8zODMsNygtLisBCgoKDg0OGhAQGy8kICQsLCwtLCwsLCwsLCwsLywsLCwsLCwsLCwsLCwsLCwsLCwsLCwsLCwsLCwsLCwsLCwsLP/AABEIALcBEwMBIgACEQEDEQH/xAAcAAABBQEBAQAAAAAAAAAAAAAEAAMFBgcBAgj/xABJEAACAQIEAwUFBgMEBwcFAAABAhEAAwQSITEFQVEGEyJhcTKBkaHwB0JSscHRFCNicoKS4RUzU6Ky4vEkQ1STs8LSCBZjZNP/xAAZAQADAQEBAAAAAAAAAAAAAAAAAQIDBAX/xAAoEQACAgICAgEDBQEBAAAAAAAAAQIRAyESMRNBUQQi8EJhcYGhMzL/2gAMAwEAAhEDEQA/ANpmlNAfx7dBH151xsc3kPdt86jki+DJCfqDXQfX4Gow45+ke7/Ol/Gt9A0c0HBknP1BroqMONb6Un9K8/xr9flH6UvIh+NkrNKor+OfqPl+1cGNf8Q+A/ajyIXjZLUqihi3/F8h+1L+Mbr+X7UeRB42SpoRvrz+A+jQb4t/xfMfoKOvJr9fDnScrGo0RXFR4W323gkxO/snxfpNZr9pL5MBIJWLqiFgROdY2GmvTlWmcUtSvPXnzHKfZMms+7ecP73BhCQqi7aLSdFQEgx5gHpzrP8AUa/oZDcF4K6WLSh2U5QxXXQt4jsfP5U7jLOIQaXGjqZP60G3BI9m4w/vD9aDxXCr59m7djXZ0/8AlVmBA8XW5evpZzhnZwAAOoWGJ/vN6ZD1q5LgL9pFRCMqgACOQ92tVngXZy8L1y45e3H+rJZGdpkScraaf8VSuLwGIHs3HP8Adn8jQwsY4piL4BzZR5kwBoTJ02gVCdnizG47feUkdIzGY6DNm980uLYHFXGW2e8YMwk90wUCFOYmOpOn9J61K4bCtbuhGMhbIC6EQoc9dzMmfOqSM8j+0s/ahxZK5QXJmREEAZSD75I/u1n3EcXcvXBbVCpYajc5TlbWNhCgx0PnRvFcbigraCOXgYk6gaAD3z5UPwexesgv4C7gTnJzAdPLz93SkkWSWbLb7sIQoESfWSTpuT+dC9qsTkfaSWUjaPDB1pNxS4zi2wTWZg66a6a+lMdr8SLd9XKhoLwCY1hIPnFWloyl/wBF/BErfQI5MtcedY0E+fX022rUf/p/E3cWdoS2PizftWN27+0+KBAE/n1rZP8A6fXGfFSwlltRrzBuEgdYEHTrSZouzZ7gO8D691A4oaH9Z5fr+lFsPr6B050FjB4T+3/L9CobNUj54+026P8ASV/TYWlH/k2ztprJqq3TmJMZFOyj2m9asf2hXB/pPEkiYZAM2wi1bGgG5nlVbgayco56eI+saKPKrXREu2G4bi15bTYdbrC02rWhGXQ5vF5zGg99SlgRZ25J/wDL9Kg7dsScoISNC255TA0jerBi1iwfT8kaqRz5dtBfYx+HojXcc8XBKpbGcqAOmRWk6xrPKqnxO5ba9cNhclos2RTuEJ0HoNB16zTbJKmdw3yIg/8ACPjRHCsBdv3BZsIzuxCwvL1J0HPfzpdG1kRcXU0qJxVgo7oYlWZTGokEjfntSpiPq/65V1RP0K6p+tNa4D5VgdR7y+XxH1PurgX6ivMHy/aug+X18aTA7tt+orkfWtdE/U/vXkN9a/vSGcJ9/wAa9D1+cf8ASvJ9/wA67P1NACI+s1dX6+jXJO31+WlLN9SP1FAHHb60qYfX5VDt9RBqXX2R/ZH5CqgRP0R2LYRy68vjvyql9sBOFbdfEuunNojQ66kfGrrjJjcDz+Ou9UztYJwl7y7s/C4h+vdR7H+llNQ3zEMmqyAYkjrrqfWpa1cXKMyy0CTIjbf2tiZqMtuA2HJBINkiACx2HIa0QZKWStzIAoLCPaBVd55aGrZiGi4v4PLfn/ipG4n4OvPpv96o0WroAHfgkLBJA9skkH1ggVxlu6xdT7seEchD/FqQyS7y3+Dpz67feoTEPhu98Vpy+Q6gtATNzh+pplFuT/rbcS/3R7JEW/g01xbDB3LvbY9wR4SAZzSTHTbWqXZE1ok7d+0YKrvt4v8AmrjYhOnQ+1yO33udC41XzMVuIo0CgoxIj2tQNiNKH71p1e3lzPp3bzlgZF9ndTJPrSfZSCsZiLWQ51JEwRmO8j+r303ZvYcs8JzGaSdSQII8W1M467bdSA4A0M5X5MCfu7Ej30Rg8s3IaZuMT4W0zKogyNxEnpNV0jP9Y5mwvOwDv/nzqS7HNZGJbubTWO7vKt0+GWY6gTmMqAdhHt7a0EuWR4jun3T939+VSXYW1OJu+eMb/dtWv2peizT7i6RH5/PSo3HGRpy8v8vcfUVKOvpUfi0Gp/b69fOKmRpFmBdrlw/8diXuZg/eOpYK2WQJ3C5ZywetDcOsYQ3VuMzEgaZgQqxrJDKFiJ38ucUfx/C95i7+w/7Tc66yuTSNtxRmJw7iyDCgqqZYXKuaLhGbIxe4SofxE5vgJ0MZNWQ93CcPBjvLmo5EsNTG4QgHyo+/h8IVhrlxV119wHNNN+dCX8EhY5ru50Dd7IQ3UgCV/wBmIHLM3vo57FiB3lxddR7Y1DEztsCFHuNNGdbRDtw7h0E/xGIiN8jRvoZ7nqPfXsW8GrK6Y2/bKk5DblMhII8OW0MpIJk7mdZqVtW7JRFV0zIiCTKhmRLh5jY3CJ8pqJxPDEEr39uNt/6cNbnRf7Zj+pBzp0aAZ4Zw46nF3STqTlOp6/6qlU1w/C2AnivCSznQmIZ2Yfd6EUqBbNuJiuAk8vrTfX1pfH4Ck9qVI2JBEjloRPkRvXKdhCcO46bozDKAfZEahf6jO58qm8JezDzG4A+voVmeGXKxFu44A3AM66idjE+Xuo4drDgQLl7vLqsQmXLbzhspPNgIMbz7tdL03Q5R4xs0JvrQ0o6frWeN9sVgbYW98bQ/JjU32f8AtAOLMJYZfW4NuphYHKNSfKq8a+THyP0i1d2eQP8AvfQrvdN0PumqZ2q+0C/giM2EDKdm7+Pl3R+RPu0qun7aLn/g0/8APP8A/Kjxx+ReSXwasbTdG+P1NeRZY7A/L96z+z9ol6/hO9Fjui1021OYsCoC5iCQpkFo9281I4C0UU3ExDDEMPaYrlY7hSp5T7/M0pRinRcXNq0i3nDv+H/hqStCEUHcKBFZNxL7XjahFwuZwBnL3MozQJhQpMAyNY2qNb7Z8Rywtn/zHP6VahFezOU5P0arx/FrYtNdcwojqSWJhVAnUkmIFUXivFe9s3bfd3FZxCZgIJkEKTmhSSIk6bVWeJfaBex6LbdLdoJcV5RmJaA4jxbCSNesU/axVzuCDbkbGH1EgnWV1FRPima405J2PDgmOTuz3Fz+WrAeCYBABmPSmsT2wwy+FMPcJ0jS2EUDWAWhdtJG+lbFZc5Lc6mFk9YEz8qqPa/7RVwl02Usd86gZibmRQd4nKxJjyrfikczlYzwHD2r9m3cdMpdcwHhnKSYJyeHUQdJ3FDcZ4QlrUXFUHYOwXboW35V5t8WF5ReztJh8tvKFMn2ZOoIHh3GtWDAcTW0skXLituvhJE68yNBtHnzrOL5So3nj44+RSDAaDG7RBBBEDUESKGaO9Yj/wAO3L+ta0UHh+JMMqLcO2ZTaue5hBPuJqP4z2UFoF7dt7y5WUhSBeRfa8P3bokDw5c2u52rXxpHJzk/4Kjf1zeo/Ome6LMFAkl7wA9VArh4habMoMNMgNEkTrsSJB9+pkCKcR4cHo94+7KKwktnRBpk1w3g6FYfKsAAL4SxjYsT+VRPEsO2HcKIPeC7cIg6HJEDXaUJ99FcJewyrFk/y2JVmLFgW5yR1A5+nm32mvDvQBrFu5m8pWYPxn3jpURk+joyY4rYDh8YxdQcvt4YHQ/eQkjTnOg9dasvYO2RiCSQQ+IuuoHIFAIPUyvyqp4Y/wAxI/2mF/8ATY1Zfs/uk4ldyBdvf+5flArSJzyRfOJ8ZyMUS2XK+0Scq+gMGTTKcR70QQUfciZBG2hB13qj4bG3iC3cuZuspJcAwIOeNoJJHuqw8NxBNy2sEnxEnoBG5E8yPhUOSZv4qVozTKpxdx3cIoxOZnOyj2mJjUAQTpVx4f2a/ihbLXB3YW2Xy/ePdLpI0kFjO51jqRnHHb/gvnqbh9fDlrY+xttMLZFhTblWuSzNDMxbMxFsSYliAS2wrojFvo4Mk4Rf3exu52OwbKyWbBz2wCpm4AXQ96oJJO7kHUGZ2qg8N7HM5BuX5BykqFEjTVZO0GYrYMPichaGGrZiSlwSTHMmANAB6VmmFslkuFsUwfvMwCQGROamOUnfXb1qMicTb6XjOxnHdkRbuqbJIQiWB1lpmRzHp+tOdk+yf8Zce7d8NpLlwCPadkxJaPSLNodTqBEEi1WxKbkwDqDqdNweWlTHCLgtJkQr4WeTldySWLE5V9mWJ0kxRjuQ/qJQhV9sgl7MYACBhrhC+Gf533fD+PypVYrGNa2MoMAE72rk6kmTLTrM++lW3A4vL+7/AD+wTH4tLNtrtw5UQSWgenvkwI5yKyvtR23/AIo90rizhyRmBIVriyJBOw05SF6k6VaftXuZcAYG9y2GPQakSf7QWst7M8cGFulymdSIMGCPQx66enSsMMU9s7ssmtIdwvEclxkSe7WcrTmKgCZ8DNKx0Le8bM8c4ob7gMzXEtxJWY1Ak7cpiSPzoPH4lbl1rmXKpMlddR1JESx3JEak05iuzuKs/wA1cNd7uQdFJnnDBCSAdAZ61bgkxKcpRA3VD7OaIG5nWNdYHOfrWtD7DW1W1KXAGYA+ISFK6EECP+kVWOKYANiXGGt3hZK5nRbZGWGI8IuFQV5g+ewmAFhuMmxcfuw4tg6KxBfcD8MA7yp6VEoOtFY8iT2XX7RcT3mDzEqwD2wpAZWkjxAhthO3uqhdnuEPi8RbsW93OrckQas502A+JIHOi+0XaMYkIsErqxA8JzAECQszv11091v+yzi2FsXL63EFi64mWLRlTU2l7xiwP34JkzH3RThEWWavRce1PBbNrh4VP5aYRc6agSF1IYncsdepciovAcSBXMrWQoTMScoG8gn51UO2vaDFYi2puJ3dl3zIpNtvDrkDKNVaJPiJ1mIioHA45bK92yXDauW3BdgspcIZSbcatbErIOvMeay429lfT5lG09jfGsYty9euaENcdhoNixjfyimrDLdXu7dotdPs5UBLeIfhE7T5RXDYNyznVRlRgLh+8M2imAdEkcxvOokUT2Uwli47piIC5CQHYqrEdSCCY6TrPlTjjbdGcsiSsFuWGsMQ2TvAIIV1bL1ByMYO2lTGA4lbYW7ZkF7ltGzAAAMQCc8+yBJ2qJW/kusbRkgvkLKrZkOZZIYZWMHmN4NM43D3bUW7ttkPtKLispO4kZhJH5U5QWhwyNJn01Yx1q44W3cRiATlVlJiQswDtIInaRFYf2gxVq5jrz3XCK1xoYzJkSAANNzqTEa0HwHHHhuIwuIEOr2w7BRl8NwQ6gfiXQ+ZUbcm+zXaBcPiLj3ELhgyyp1XU/I+XMCrSUvZi7Xo84LjNyzcbIXFqTGi5guusAwRzif2Nx4R27ssz2rrzlKhboWQ4yqTI3WGzDbbfUa0Vr1u7cJuEWbTsScqZwimYAQFcw2G4614bD2bV8NbbvbashDOmTMAQSrLmYxuu+ooSUZWipScocX0ay/HLFy2CiBwxEEgFSNdlO5kcxU3wnibqoa2C9uNbLOCyjrbZjP9xtOhG1ZnicbYXFulkHuWceHQZXDFWCnUZTAIj5VM8O7RNotoLARmmRsGjU5Rr5RyqrvbObcJUWztH2Xw/Erff2GVb0+1BAZhplurujjbN7QjXMBFULHuuGJS6zW3TRrN3W4M4y5rbKIvIRrPRTqYMHjtS1i6LwuhXIhkZYS7/SxG5GwbceY2rfbrjP8AGPcvktBYW8PaFxPAi6EsntDMwJB8MzMkACplGzaLvaArfaa6FItuwkmF8OgUkSdJOwPTlRvZjCYjEW7t1UUmW7y7duN4pEEKqg6wQZPkOtV5rCW0uLbXMWcq2II0yqQctvcAtAYsfFECBrL/AA3jF+wHWy7IHHijb19dtfIdKUIRXZpkyTdUWzhV0O6kCCLtpSDuCltlIPvBq3/Z0gN9WBmHv/GXn5iKy7sneY4i2oIylxmnqEuRHQ71YE7WtgLCmzkN97mIidcim7dGfLzOwAPmdYipcd0iuV9krxXGJhsXfRbqXPH4MmUgD8DMB4XUGCpM7aQQKYwHboLiEJUmxqtxgCdTtl1jwxPU6xtrntm1c7t7+SLLP3YOYjNcYMzFFO40GaOQAnnVkwvCsWMCpy2TY9sBjd70kqfEPuDw8pA8OoJFKGK3fZpk+oqKRH8VYFI3zM/vm8q1pvZftnbxD2cOCRcZAbjlAqPchy+iuJY5LkHLrpprIytf5mXX2Sv/AKiN+le+HYcI6OzABcrSeqriCD/iYEeYqmqZg0pLZvXa/idrA2e+LyF1y+GWmYAIAMkyeegYgGKx1+1Vh79y5btOqvq9u4y6Ft430nqZk8tIju0eMxF+1bu3r63FKhABcQ3EMAHNbEEOxGYtB3EnQRCcO4aT/OuNbtWlbQuM+ZhrlVB/rDp/ZHMjYpxTQ8cnB2i64rtg5VLFh4J9p8ygt/QpY7dT+kzf+zXacYm6tq4O7yqJGdLmc6ZhOXzzZlJnK0+WUcB4M+PxDOClkqVfwCAuugtqPZ20JnWJHOpLiuCbCXBkxD3VYnKWJBEESQQxDDbxCNR5VccVR0Rkyc3s3G7jcMpK5tv6v+alWQDEZoYjMWAYsc5JJ1MnnqTSqaKJntc6vgL3eC0w7sw1u67FHEZMywAPHG8+mhrF0uxM/wCdWXiuONwBS2YKSeYJ5CAZ11OgJ5+tVy+iyYHntG+u1ZYYtI3yJUnff+Fr7J9nrOJAZ8QcuxRPbB6Ev7P+E1oZe1hbYt23yqghczFj11J1rCkYqcyMVPVSQflR69ocQBBYN5sJPxBqpRkxwnBeid4r2rvjEXSrK0qEDRMASQVzc/Ed6gCTvz66z8f1oBsYzMWfU+Wlal2MwnD7tsRaFw8zd8RB5gjZfhrVvJxikzNY+cm0VDGt/Nt4nDWMQuVluHOgZM6sGBU27arkJGvWeVWbtDg73E8QH/h/4RVtkM9zxd74gVH3eRPWATrtVj4zif5ZS3cyQAFKycpWMsDygaeVUriXHDZQJcuh2A2Eqx8yqkxPnArFZb6NfDX/AK6IXiHFLt4ItyMqCBAAM8y0bt5+vWmHxng7toKrJUkQVnfWefOeg6V54XeR7wW9KW2O43Uk852HnyrWeEcEwdiLiWwzD71yGZdOWYQuk+yB5tsK2lkV7MoYW1oyFMZcQEpmh1ymJ1BIMae1MDSpLjXAWw6WXYy1wHOI0RtCFnn4Tr6GtA7ZdrDatwHyeIEa/wAwwdci67iVlgB4jIrPO0/H/wCKUFc41nUbb8xptNSpt9IqUFFO2ebPC7lwKVygnVczCSDImFlgDqNRyox+zGLfLHd3JgDK+uugHjilwvjatbCsQjIFEToYETBkDQLsusEkzu5e426gFLoUgyCInQyNJP5VDySs0WKHG7Iq5w/ERBRoWYGZSFkyY1gSddKABKOZ0667edSuHx17EOygl3aSSSBPMkztQvE+DvZK94ykvJIWTl2iTAEnXTyq05fBlJQXTLn2X7KG9ke49oLmVgjAvnAIMMNgCNOeh2orE/Znclu7xCFZMBs0qvKTrJAgcqqHZ3tPcwkoQWQezB8SeQnceVXrD/aNYuQGbKT+JSAP7TR+X+dS5TNYwxtFfvdh8ZavotsrdnUMrQEI/GH9kbbSPyoTiC9y1wRleyMrAnMPbD5laBPtE+hq3Xe2uGUZUuKS27Bt/WBsOlE4ezwvELme+RcaM+UjLIAA1uWj90KNelXj5z9HP9RHFD2Ztiku45x3SZxbVcxkBVmTBLECTrAmTB6VKcN7HXnKm/dVBzVAGaOYmMqmNJ1ipDtfglwuRsLcZ7LH2i1shX1ERbAGqjQxOh15VE4Lth3TDP4uoG/x2pZJTTpGuGGNpSfRdeIcCS9bS0SbVu3/AKtUyZAdixBEs0aTPwJM5xxoJauNaS4Lkbso0B6b7+lE8e7WXMSCiKbds76+NvIkbDyG9RFqzEeopY1P2PNLG39q/sluz2KtoLme5ctkqAjWyAR7UzmB5HfcctaufFuBYa9bS6Wt2FXK2YLnbuwrQrNIJksCd5IG+9DdlOx9jFcP7xiReZ7xVlcgaeBVcEHQMs6awd9Ypvslh7ZZsNcOXuyyskqwJBhhOoOs7VU01sjE1LVbKnxPE3LjLLg27QyWlCZVCA75c2jMfEx3JO+ggn/7jxH8P/DkqLYkTlGYL+EHUgRI32MUb27XCWL4XDtqfbtrqtv38ifw6x5aVW7xLen11q4S19plOG/uLP2E4PdxbXRaQsLaqTqBqSY365WoXjuCvG61mzaY5QCdjmALAMDtGhA6kGrT2O7zCcFxmICurXbiKpI/7rwpnHlL3BNR+A4znuzIkqJ8yNPygVnOXFmmOCktlS4fgb964ttLTMzEgeEqum5JbQAf5UZxDht2w4S+rB1GgbYL/RuMsz7J3rV8BiDlBDyORoPtlfwz4YjFOEI1tvuweNlA1aeY/apjnt7RpL6alpmX4LF3LT5rbZW2kTP1v8aeu4x3cs7l2PtMST/0HlUb/EFjpIHXmf2q1dhuCi9eDELltwzZmAB1gDUiddfQGtnJ0c3FJ2WDh/DnFtPB90ffYb67RpXanrmC/wDy8hsw3gSfWd/OlUWVRRu33D7eH7prLDM2cOVnwkZIXYCYJ267VQbjljMk6AA+Wunzq1cSv3sTaPeMiqpLIWCIGeNVUgAux06gaTGlVJARtU4lLirG5Js4VPX5V4cnyp+aauGtBDWHgkzvyolSVJysynaVJE/ChbR8Qp5FmT50hj7Ym5EG5cj+2370BcijlgDUA0NduarMELpERIkk/maKC7PeCT56VIXOKXiMgu3BbBOVQ7ADlyOulR9m5B8Mxynf/rrT8+UfGnQraB8RbJkzqdzMk0rN0k5PukglQdyAY19Ca7ebpTVhsrAjcGaAH3TxHSR+XOnrCFiFAAJ66AeZ8hXUgiaTORqCQeoMH4jalQWNWMQ9q5mUww5jXcD9Kn8bgb0JfuXUcXSqysydNJGgjT5VXBvRz45+7S3OiMXUHqdPhv8AGqXQnd2j3ew8uZYLqNCNddeo8vjTb2QCQXMASpVTq3IHoN9fKnDfzksYkxMDTQAc/SvL0qHYVw613TAvbDSAwDCRB1B00PT41fODYGxjMNeS3b7rEKMyhWYBx/ZmJ5VE8K4eMTw6bY/7RhWfMBu9pmL++CT8Ki+EcYfD3Uupup1HUcx8K1Spr4/Pz+DFtyTrtfn5+/7Fg7N8JKK64mzcUGCPDBEdNI/Os54pHf3iAcouv7hmMA1pXa7tY0pcwt8FHHitkAtbb36xWb43FG67Mx1JkwAJMamBzM1ORVoeKTlbf5/p4tXAdBr6An8qPwtsuGM5ShBKtoSN+fv+FCWIBBBOhn30dhb5a5dL6lkBmI20GiwKg0L52Z43bwfDEuO2ZQ7Tk1IZmLBSPumOulZVirhe67w0u7NrvqSeXPWrpw7hb27DKcRZNu6moBBZSfEDlPtENHmI0jcU24nd3CFOYKSAdp90mPjWmSLSVmeKSk3Q7gbmS4OUyrafdcEEGRzBqUweBa6AAFEkgZjqSNDAEnTzioq+0jMNdAT5EH/KpPDY0oGy/eKtsNPCykgnYkGNvhWZqfQnYvCrawOGRCSotKdSCZYZm2JEZi2gMAaDSqt9q/DMLhsE9+3h0W/cdLauoIylpZmyg5ZyqwmNzVl7JcXa7g8M7glmtJmPMkAAn3kT76h/tfv224XdDGGz2ik83zjQeeTP86poiLaMYwvaTFouVbxAH9KfqtN38VcvnNddnI2n3chp015wKBw5hwPd8RVk4cirnYW7T3WIYd+M9tUMmFSQCSTuZjLAA1NQortI1c5NU2R1jDTMaH5H161uH2PcMt/whLAFmdj5hRCgEjcSDHSsixVte/Y2xkttlOQychKgsqmdg2aJJ0itz+zC8rYdQttkCrkBMeODmL6DmXPw502Si0nhdr8J/wATfvXKNpUqGfN/2ocJFq9aa2AqNbIhQAAQxJ021zA1QDoY6Vvvarga4yzkJyspzI3IGIg+R8ug9KxTtHwq5hr3d3FhsobyIkgEHmND8KEwZGs1D3DTtMXDVEjTbijLdBXaLRqQz25oZ+dPtTHKgSPWDbejp01qOw+5oxtqENjLnemhvTgpsbigA2yByrl5q84c01feSKAO2z4hTx01O1MIfEKKun+Xtsf8v1oAfTaa8XmgUzYMCldbl76YiT4HiriMTbdkJGpUxI6VKYLhT37mVSJOrM2iqCQMzEbakDQSSaheEuBJrTPs8E2LzJlzm6qnMCfCFBiAROrNHnTcnxoXFXdEHi+xCxC4pS/INbZUY9A+Y/l8Kz/FWTbuvbYQynUGt0v33dCZDpsfDrPhMRJQjKfWdOtYx2vUrjLsiNV000BRdNNNNtNNKz3eyk0+gQU4o19PyplX29K9O5BB91UIbxzBREanU01hjIprFXMzE/UDSvWDOp9KCmHqJHKvQEADpXlNRypPtTJB3x91HPd3HT+yzL+Rp+/x3E3kFu9fuXUDZgrsWhoInxa7Ej311WRtCAfz+NCYrD5CIOh67ikMdCjQ7cweVSFq9c08e2mgG2p6fUUBhn+FFohB+vypiJS08mW1Okkxy0/ICtg+y3tIiYc27sgW2IUgFgEfxCY10YPyPKsYsVeewIeGgeFjrOuiidBuTqADyJo17Dfo3uxeV1DKQysJBBkEdQaVR3DGCWkWY02O+pmT5mZ99Ks+SL4sqmesj+1w/wDbLZ//AF0/9S9Wqs1ZL9qdycYg6WEH+/dP6049iZTDXq/hWVbbkaXAxTzCsyH5qaVwe+rL2ww4TD4VR/3S92fOQGJ/xK3+KqYkU+4NafsrApl96KXagGeWNMDanLmxptdqBCw+9F3DpQuG9qirlCGwYbVwbiurtXHGooAItbmmD7VEEc+m/pQ33qAPfOny0CCDr1mhnFOW08yfjQA+g+dNM0k/D4U4dAT5Uwo0FABuEeBVt7E9o0sM9u8YtXIObkriQJ/pIOp5ZRykio2LDkaZT7kJ+YmiFwtzop/ur+goatBZrN/jFsBmNxVtxo3fjK0/hy3J93noKyHtVj1v4h3T2YAXkSBIk9J3jkCKV3CP+Bfgf0NR15CDqI+P6k0q+QVeh634k9K9jxKRzH6U1gW3FP5IMimBGsNT607gx4iPI0ri+I16siHXzkfpSGFIa5iD4Sen6wK9Ea0Zw7Dq9xUYEhtCAYMdQT0391USQpedRp5V6u3S0Tymu4lMrMqgEISCwkgwxGYdAdKbIqSh/DHSpNGkVF4b9aNt3YMVSJYdaq/9lcTFhbNlpxFyco18MkksTGgC61n1geIMpEjWDzrW+xHC/wCGtG44m9dHi6ok6J5EmGb0UcqTVjTotmBxb2raW/A+QAZmLS0c9tKVD98DuvyFdqPHEvyMjLrGsp+0cTjBP+xT/iuVqTDfYTvpWe/aXg2Jt3QgIAKs/MCfCp1iJJMxuYkc3FUyWyigsCD0II92tW7tZbPcZ5yzlJBEzOsabEH8qq+HtiQWlUkBmG4BIBIHMjpWqvgrd22FcB0IG5meh8zsZqmiboxopNPA/KtIxvZXDEaIB5gkH471QsVhclx05KzAegOh+EUIAG77Jrwo0qf4Fw/vrhGkBfXU7frXL/ZLE21Jyq0clJJPuIFD7AhrFo7+6nI1oq7h7qWgHtMoV5kqRvOhJphPEdPLlQgYOmnp9bV4VC0nzr2vxHKpLDAKCdxqZGoGgmQdREdKAArumv150Pd3BFGXU1ZZBBMgjlOsHpXnEYNwguZTkkjNBidNz9c6AB0EmI1Ne7KxRXDbyg5jqQfZ0gg6af1D9a9cQy55X2TOjeEies0vY/QPiPZPpTdk6QdDXu6nhOWSNPj5V5tRsRHxp+wrR7VT9AV0qfoVK4dQI0JHVVLAjroJHvqWThSOJHPmKnZRU+/Yc/zpi+5Op/WrRd4IBy+vSonH8NKAkjSgRGYVoajlNR1oww8ompJRzqkSwHEHxmuOdAehmiMVhT7QFBO24pFEmwr2lwrJUxodYmJBBPwJpqaesXSpDCJE7iRzGonWqJAbl/8AlhBsDqYgwJMeYkkidRTTJpNEvaEkmJ3gAAD3DQUZguHG6G2CgHMx9lBE60hkZg9SR1GnqKMADaHRhQGHaGB86PuprpvQhMJwGJ7tlzCQrAhh5GYPl5itw4ZihdtJcWGDgMI313+c1h9i71FaV2U4gy4W0qwIzdZ9tj1obpDjFydIuILdH+VdqE/0hd/F8l/alU80a+CRMFZ3FBcS4XbvKVcaGjs9LMaowM5xH2c3M8petlZ++hDAdPDIb10qz8E7P9xaFstmgkzEROsASdN+fOrAopzKKYEPc4eKofavspfF7vbCd4GGoADFSNNVO4iORrUStLu6QFJ7FcFuW7RF1SCG8JYQSp125QZHpFWUcPBqTFuva2qQyr8c4ALlp1A3H+YPqDr7qy/gDKL1lmBKq65zHhUEwDPkSD7q3kpUYOzWF7w3O4t5yZmNJ6xt8qFoQzicCuQ+FZOmoGpOgnqJNUTFcKtMT3dtNScoyxpOm3lFaBx25lQjnH5+EfIsf7lV3hlibqeRza/0gt8yAPfVxjqyZPdFM7Vdnjh7iXCo7t4BPmP3UD51YuweImbMQIZ7Z0IKyMy6HSC0j1PStAvYRHTI6q6kQVYAg+oNM4Hg9iyZtWkQnSVUDTpSGQfE+zlm9rctIx/FEN/iEH51mHaLBpbxT27a5UXKIM75QxMmTzrd+7ql/aF2fW6LdxYV9Rm67EKY9+vKl0OKbdFG4HbUhkIEnXXpt7/8xUoeD2tioPpP7igcBwS6jAsq6EHNOoA3j1EirCnkB+tZTe9HZii6+5ESvZ+1yDembT8pqQsqVgKIiB7hRYU0jan/AK1PJl+OK9HprTMhyQGjSRsf2qs4rgGLIIeLgI53DAI+8JYa7co02qzWVymQdqKu8QMQF+f1+daKXyYSwu9GXYvg92yZdQQdNDTRsZNjoeXnVk49fe65AKKEIJDBvEfQAyB0MTPlUZheEPeMlYReYkK2206xp8/fV+rMuLuiTODUqrAaMAemhExVZ4lgGDEiCOUcqtoslQBlgAQPQVHYu4CGy23fLoxRSwB6EjblU8m+jTxpLbIBSYAjYAU7hydVI0bnGxP6URjcA6ILpHgaIbUCeanYgggj3U9wY5nGmgBO3Paat67MVt6CcNwE82k9Ip3jZ7qwUM+PRV2HIkx5ae8ivWKxV0NALhY0IWdfP6FQ+MTvDqSW6nUx7tqhK9m0pKOkiMw6ydN6PKmgv4YzBIHrI/SpAaHLMxpNWjFnbAM67VpHBLRWxaA/CDtrr4v1rOrlsjUkx5cq1K1c0EHwwI9I0+VTkNsHbZ0seZNKvYzdD8DSrI6SzKteglee/wCgpC5pqa2OA95a6BXGcUlemI9ha9Ba4KcFIBAV0UgKRFAzoFdiuCvF98qkj2th5sdFH+IigCucefM0dST7h4B8xcb0cVzgGHliekD3zn/9ke+hcSwLmNh4Vn8KgKPkBU32dtwk9ST+Sj/hatXqJincrJIrXRXs1wVmWeQKi+0+GLWJH3WB92oP5ipYGmeJWc9p1G5UxrGo1Gp22pNaKi6kmUNR5U4B6D3V6Ar0Zrno9Ia7uvLJTpTyroSgLB2X1roJ6U8QPoUkQfRoDQOyTuo9Y2+NK6GO2vxoqOkfXrXl7Z935UAAfwpP+ZA/Oo88Et5swZ1J52yQ3WJ0Me+KnAnT5UinmPr0pp10TKKl2V7/AEOjHxtcYjbvHZiPSTp7qLscLRD4Rr15/OptOEPc9lW8mywB72ipKx2afTMVHqSfksD51W2ZXjiVq5a06/p7uVMth+ZBjrV5t9nEHtMzdYhfy/enTwS0Nrak9W1Pzp8SXmRnDoiyxIgc9Y+Mb1WeI22uXHuovgn8OhgDUxtNWvi/CMQtxu+tXGXMxV0llAJkDKvswNNhQJwhbwZHnl4TPwAk+8cq0jFIwnkctFbtXsp1UgdRr8q23g3DbbWbbjNldEYLMAAqCBprWf2+xt8nWwxH9pAP+OQa03hNhrdi0jCCiKpEzECN/SKbJTa6HBw61/s1+Fdp3NSqdDtgTLThTX5UqVMD0qzTpNKlQB5Bp9DSpUAexSiuUqAPQFR/Fr0R0UFz15IsecsWnlk89VSprsT6K/mt8kP+L9qs/D7eVYjYKI6eEMf95mpUq0mZYwg12KVKsyzoFdidDzpUqAKF3eWVO6mD6jT9K7m1FcpVi0egnaPZryx60qVQaM4NaQEa1ylVEJkjh+F3HEhdDzLAflJo+3wAn2nAHRRPzalSqkkc0ssmEpwCyNwza/eY/wDtj50dZwiJ7KKvoBPxrtKrSRk5N9jhrlcpUMQppUqVAzkUq5SoAVcJpUqAPEUqVKg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820863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encrypted-tbn3.gstatic.com/images?q=tbn:ANd9GcRwbcuQ9dd9dJ8lIgTLWV7yzFTRHQ1fLyw3lUdw13LCu9L3iHO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922275" cy="17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xQWFhUXGRYWGBgYFxgaHRsXGBwXGBocFxoYHCggGBolHBQYITEhJSkrLi4uGR8zODMsNygtLiwBCgoKDg0OGxAQGzQkHyYsLCwsMDAsLCwvLCwvLCwsLCwvLCwsLCwsLCwsLCwsLCwsLC0sLCwsLCwsLCwsLCwsLP/AABEIANMA7wMBIgACEQEDEQH/xAAcAAACAgMBAQAAAAAAAAAAAAAFBgMEAAIHAQj/xABDEAACAQIEBAUBBQcCBAQHAAABAhEAAwQSITEFBkFREyJhcYGRBzKhsfAUI0JSwdHhYnIVM6LxJHOC4hYlQ2OSstL/xAAaAQACAwEBAAAAAAAAAAAAAAADBAECBQAG/8QAMhEAAgIBAwIDBgUFAQEAAAAAAQIAAxEEEiExQRMiUQVhcYGRoRSx0eHxIzIzUvDBFf/aAAwDAQACEQMRAD8A59FRmpVGhqEmoE4ibTWGsWtwhNSeJOCTgSI1grZxXgE1UsOsItZmjvUBetrpFb+D1qpaGFXrIGt9TVPFN9KIrhi2g1rzG4ErowjShm5QcQqaUsMwQEBO9N/AeMpaSGUbEe4Mf2oDcwoHTYSaiGp9KDci3Lg9I1Qx07YHWO/Ah41+V2kb9P1tXY+H2Vy6kZFE9fn102rgPBb7K65TAzCfiuscH4h5SGLEQRpOv+KxtSBXYCeRNC1GuqyD0jRetW22YmJkgax+elV0soIWD5phiCMvY+oqPBMCYBKmJDCNZ9DJ9K8YhFKsxY5p1ke8GaCSp82IkFYeXJi5zjgAlo+cTvlGo+veuTY8wdZ1rqnHriFCTLSOuuvcaVyzjuLGbQfFN+zW8xCjiMatCKhuMHvcitWTPuIrbC2cx136mrqgDQVvZmGwlbD4U/FaYi3lOgotbU9fiq2MGh0qmctCdEg5XnWvDeFQEEGtSaPFTJXvA7VawdszqKgwOHJM9BTFgsET0+a7pImuHwpJEdf11phwXDsokjWD+j9KmwGABiAT8fjRTEIFgD8/aq5MnpKCLHx6VqyjrUwWvMutWAlCYj+LWZxVM3KxrgqsvjMtm4K9DqwIkA+x1+elUUVjsK8DMNIqrDMImR2lxCBvqa3uXBVTDgsasW8MwOsg0tY4BmjRSxWaLblvbWpPFExRbCcLeJy6dSe1EeVuD22ds4zCYH+O9KPq1VSfSNroySJHw3h4a0oAOcy0xsNI9waO2+TGvKDcaNCf8U0WcGiOgQE6ayNT6DtW+KvtmKoup19Tv0HoKx31L5zmN7hgKo+s4vzJwh8Pc8Pcbg9xrQ2xhWBGhrrPNXLFxvDvDzTqxAmJP10iqOHwaO0EZYBIMCe2sVoLrytYDDnvArpUsJZTFbhXDjm82kb+28088GKk5LZYAHcmgZ4DczHYKSdZ6VF4rWbs2iQoAJnSfg70raRf0MdUbVxiPpuskZm1Pr19aqY8gwQ5nqO3pUeDw/iobj6iAZ9aA8exxtyo3B+SKTVGc7ZCBVOc8jrKXMOPKlgdM3XXT2pIu2/OZ1BozicS14kFiT0mqf7KY1B9a3dIgqGDM/VuX6DiQ4S0BJ2G1SLbA616wyqAP71thlL7KTG8A/jWhkYyZkMMvgSTPMaVWxKN01HWrVy4iqZBkdjVK7j5kNbMjqDoR0n2qiMSciGdVVcGCrlbW7U1kEme9XcHh5NNjpM+XuFYEx2G50J/KmnCYONANduoPxVXheHiNNT+tvamezhggknWJFRmRIlARdd6iV5/OsvEk14oqwkEzGFegVlwVvatzVhKGcvvN0qZLAXXc1okF57VO/l60Fm7RpFJMsKAP61C2UkAGoHvEyP61lq8BuCTHX/FLMCOczQrCdCMS3hFVWl9QOg60Xw3GbEf8oKxMSfNp/SgaEuJy/TrU68He4gcCBMATrpvpStqo3+Qx6reB/THEfuGXrdy2M0AjTJ39atcStWsLZ8W3AOvyd6B8t4Dw1GaB2mZ170W5iW22HbP5ANQezdKxWCi3aORmaJD4BMWLvPF5WlYG+p9atcM53cNnIlyRBmIHpp61zu+STqTRfhnDy4U5iCSOmkGtp9HQq+kyUvtdyMTuWD4muIUOw0ZYIWddtzVN+F28vkBDMPU6ep3n1oHyfjybbW282X7pGmggbfjXQOAWT95huZB/wBO2veaxfDZ7PDhbW/DjcPpF1sKwtoCv9yI0mkvmG5czjeJgDr712PiaWyoYAabwBt66+lc55g4giMxgKVkCBr7irGo02ADzS+l1HjA5GJR4Vxlbdgo33hqQaT+J8T8RyZMHXU0OxOP85kTMz81QW/WpRogDugr9XjgRos4VfD1DToQV1Gvf6VWxtxwqrpB7VFgeIsRlBgaT8T/AHq+LYdD33knpU4KN5vWSzCxfLAuUldtKnwGMu2pytAO8Af1rxE6HQVrdaO9aBAYYMyd21twkt7EBh5t/TSfiqV5xJH0rZrk61Wua/r1qUr2mRZbvEmwtgt2ph4Pw/WT+I9Kq8Jw0iI+lNmDwx09v1PajHmKkSfAYIqROkAe3zW2JvS0T+tqs4lvDTL13oQbvmFWEqZaVNal8CvbOpq6i1eDldbFWcPh6lVKsWrdWkTj6YfL/WphlY6jWJ/RrMWkQDv1+ajs4uP9o00gx7zWTY5YZE3qKtpxIsTbUxGverFjAgxpPSK8u2xJgz1E9hvVq3eWBlYBpB/vQXdsDE0a61zC/LXDiASUAnYkaH2FX7t8KwEAa7eveo8Njmy6ncnX0iqHGb6hQ+aTP56VlkNZYd3eaK4ROIYuXGMiRr60E5p4jnC28xAAkjoSO8dqhu4jPBtltoPv3oNirbkwykH1H40xp9OAwY9ovqrsrtAgu/vNFOCX7mYBdR+t6HPYJMRTDy1wti6xE6HX3FaOodRXzM2it9+Y38EsFGD/AHOsDUwST9K6Pg8aQmrHUDaMw2Ea/WktcOUYLkLGBJGwG2lEbKXGGcGAO0ia88tzK+4RrVVLaBkw1xTiAFvKsl2bcdY01/xSRw7lw8QxDZ2K2rcZyv8AET/CpP4ntRfj/EGw8AmFkBvJmidTERMCDvRLl/mXh1pMiYpASS7eKcjFj3BAgdBRC9n+QA+nTOIhY/g1bU6mTP8AZ7w/Ll/ZUPqS2b3zZpmkLmv7LFtK9zDXH01Ft4MdwGAkj37da6t/8S4RoAxFif8AzU/vSVxT7Q7b4g2bNpryW2YXXUZtII8gWTAOsmJANdSdWLv6TFh1Oen36TODc5acYZLlpsrqR8aH2PWrtvG/MflUnMmJSGW3cNyWERJCxqfNEekUBa8RXp/CJHmEkagdAYbxN9YJAj5mKGnG7ydqreOTXmWfiiqgUYgLLCxk4bNsKK8OwOZgT0/GvOF4Sdx2/GpcTi7iHJhxtMtlzGdzA2G1WVS3SULhOscOE4ICNoo9h7MDxCNBp6a/9qAYNMRhvDXG4rCC64DeBczoyq22e6qlLTHoGEeo3os3GQ4NpkeyynKUcQZHQ9J/MQRINQeOs7OZS4neLMzd6oW5O80Tez0ra1gu9SJEkwNoxRS1aqLDW/SiOGtTRIOaWbMmieHwk9KtYHAUYt4cLUyMT58uYLxEVl1bJn094MgbDQ0JYtZYhD5XEMNCDG2/Y1pw7HPaJILRHT0mBr/DqfrUWLYNJB31gzM9dayFRlOD0no1dHXI6yXE4Z7YHiKR0129weux1Ghg1thbkrAAzDrFUDfcqFLMVB0WTA9htU2Fu5R22/HSrshxC12kmEsHcvQQNV37+lE8Jw1rx1hkbdVYaHaR6Dr8UEtYvKjrLAmMsdjr16Uf5QtCSxOmpGv8UE9d6UuyqlhxG62B46w/wfl5F0YkldB877b1W45g5eAJ6T2AnX8KOcEIBEyCNxEelVOYb9i4lxFxVmySVBdw7DUzAKAhQcsEnudKzdOHsu55GefcJXVagUKc+nHxnM+NF1ci2NtyRIJOwH1q5ylzLkuhbghjCqdhOwmdtetMWE5qwmFt3MPi7dvGNnzeLh3lYKjRXIEmZnbevOSbeBxvFlNrDXPBWwz5bjBst5XBzkg/dgqAO/SvQagVCohkOAM5nnK9bqPE3bvlHzly4boKPIYg6mQdNfSfyphw9km1BCjLoxHYbGD7CjHhjISwnqP8dqSea+ZLeBBLBj4kgBd8wG5LaAajU9Y3rzdLA2Kg6tz8o62o8XJ6YgjmwvcdFE+c5YImTIGkfWrWP+z/AAhibZ00D9QR37rNAuEcrY3GkYi5cNhGgpnLvcy9CAT5ZGsyPYTR63yrjMOc1nGtcX+K040YdQuYsoP09xTVtOwbVtw3z/ORZqN+Bt4iRzTyI1rFWXsojLpmVx5WynsBrIMEdCO0EwcKs4OzbF5LrqVl2VXZTeRXylQmZSSQSB0kU882YtmwNxl8riB2KEkId9QwDHSe29cNu3HVmCSFVmCmToASfrH9a0PZz2XV4sP9px8fjE9QoQ5Hedgw/AsDicIl62cPhmKDy3LqoS2ZgxcEsVOmh3IiYpA4hwm2l50N6yALnhnKzPIKB89shYKjQd56VdwPJ2IuWfF8C2AUzrC521EiQ7E9ulX05XVLF175N64oQiCwVSzhNNgInUCNKcGsUuUWzPuxFxp2GCRFHi3DvBdACSroCp0mf4gSOx/Ais4dhST1gGaa+BctYniWHBRbKqlwhLjuy6QAwHlYkfdHwO1F15DxWFE3EBH81t8wHxAI+nzRhYvQnmX2wLgL1nDlDfLRJMIFLEDpDOoCnbedaN8N50wVtmdsPhmchWi1aW2qnKJRW8UtEgySupk7RRDgHCPEeXChNRquYHTQBZk6n6UzHAW0UgWLeUj+K1lWP9Rg/lWVrdcKn2gE/A4hFo8TvOWc28xW8beLWrV3K4ClVbxD4siMuh0yBvL6A96KctG3cDJcJN1YADHzlVAEXFY5vKANexFNVngNnBOmLtYdFVbqXbgtszHw4ZSyCAIXPmyjpPtW/EeP2cQ64hUbw2Xy3BZbKFkiXcDQ6anYdaf0upTUV5XoPXrAtUa25kOHwkD2qe3Y1q6iDp7z/arFqxTgEoZXsYbbSjXD8HrWuGw8kUewtgKKtiVntu0AKxjWztVd2rp05Pxbky1ck2wLUCFAEf8A5dT70krwzwroW4sqGAPQxMfEg7+ldqu4UsHhoYztsRGm/wDnelrjnAXulbiaOvlYa+kSIrylGqdfK5yJ6YKj89DFDmDlIWmlIK6DrI21PuTS/iOElTGh6biuoYnBXGRZ/eMg8wGmbrr10ihuP4QCB4dkF2ImBAg77nT3q9WtYDBOYx4Snmc9t2lJMq0zAiI16EGj/ArZtubbLEH+IRrtr/SiXFOCm1eQ20OuVgsTtE6R3FG7HLme8l06JnzMCdTDEwBv9aK94sXHrIyKvNnpHDDcFXIMwZWKjzQD8wdKU+YuCA2mTOG8Rwc0hSDoFidO4metPuG41buX4ZWVUR5JjKYIXvI1zjUa5a51x3jFu7i1wy3QhFxCymFG4KhQ33pLKAACfSheA1br4Zzyc8dh8PfMtdSzhg8CYvkLLqXaBqQf5epBHUfNFeXcVhuGX3ypcdWtIGuZgSrE5sqloVgRlMAydKesTgARpM+/yKL8I4eqWltZRkVdVgRJ1MjrvVr78gK5LA8Yz/3SLOABwIOw3OOGunJFwL1cgKNhrvm/ChnFcBbu45bY86Ki3rzMo+4TNq0JGxZS7bE5EG1eNyLDkpdUYeczBvvBR/CMoiIn8K84JiM4a8SZxVxrikjeyvltAegthT7knrVtSldWn8atfNjAPfErQrMxHaMq3e1bNUNsfnAr269YPiEdYzjniLHGbdh73hXhKPlMdGdToD3nKBHWAOtc95w4IuGxQxtlA9tGVnsnKQrD7oVOqGD08tMHPuPa3ikswBbvIqFjoCrvDBTuGBCnSKj5g4GfLZuX7xN1gqKWUtEwCxy5iu+51+K2dG5q2M7cMDkQdoDggdRLt77QMGGVCLyTGpKiDAMEZp6wPY/IjjXMIIu2Xgm4plwpCuMoNtiJgOQQDG8LtTzwngSWLSgWredALYMAkruxzHuSTQrmblW1iLbMtoWroGhRYn0KrvvvuKXpt01NwwpA9cg/uPhLFbGUgkQ19lfDRawOHVtyrOZ6lyW/Ij6VPzvxY2sygSCp2BPQAbbSTGulB+E8zNZUW2TzIAolShUZQF0O4kHXrS1c5pxNzGWsLdVHW6yS+WD5SW0IMbQSCOgpgBrFYcZ3FjzziCAw2T8J0Plvhos2lXQvAzHeTvE9vSitwAjaapi+yuoGoeREazv/AENE7OFjVtT2nQe5+KyqhbqT5fmewkuQnJnPeZeJ3MJmVVz221GaciTCkEx5QCZidQ3pVDlXDtZwtkot28LltSVUqEtnqsuwAElpIX479C4yiGCpAIMGBofc0Js2QoCqAqjYDQCdT+JNeo9l1VpWdpBPfHrFrnLHkSDheDNuzbRolVA029l9BsPar9qzNepbolgbUmtYQEsYDCQJNW3rYVq1TK5ld6ruas3BVO6hmokxawGLBUlhI95Hca9pFWnxqsvlAVtBBbrIJiIOXeqFvAFBqY/X9azD8PObMZ8okExB3714kFgcYnqHSondmWxhwpDKQD3067g/rrVPGDz+VSIM6aQNB+Fb3lLElkZR5VDGdjPpvpW+JsEBiAzQIaBJ9Pb3qPdO3bOWMluhLQF0qCIhmAlgO6xrHf3qPD4q22V0YMsKsggiRJ17eUa0Gu468VLZzbCiIa3mEDctlOnwaYuAYCcOpulWYyzQmWc3+mdPKQO9MWUNauxOf0iJuAO5pV/dKrMilC8FiCfVvjVzOm81zflnl9rvGXuu/irZfxGYiCWI8ggaSND8V0nmrDm3mCBpgQAZJEk9esk1ryXy6iJcKtc8R3zOLi65goUqCBqAQRVtI71NYOc9Mdf+4lLzXtX6wwn3xoTJ6dPf0o0pyoTQQsbT+cQDoDMgx09D/arGK4kCsbCs2/VAOfUDA+JlGrL4x0i/xz95cW2GZS4KEqxXS6CpmNwLYutr1QVnGMYMOiszlbVpSqLlGrGMqIBudIAFBn40n7asyQqNcEakm5+7tKo3khCR/wCcKLWMKLA/a8ZDXz/y7Y1FudkQfxXNNTTtQtpREP8AbjkepPaED4zt6wrwK8z4dHdSjmSUbdZJMEd4IPzRBVpYw2OuI7PddQHMgDZNBCs3VvX4qzi+ZraCC8E6adPWs50y/A+nMsVPWQ8x8Gs4xlW4J/Z2Dlh/CSIie2xPxS5zPw5ExNi4txlmS8kk+QdGOokGi+J41atWWa2wZSrhiuv3oPzAG9InDucxiMWSwUA5RaV0VhImdwQDGnxWrRTYawyZwoORIcKoGep6QviuYrK25S65uAnyrdYmI7e9U05lxxb9wXe3pLFc0T66CZ9aMca+0KzbtFDaUmGACqBB1iRHttQ7lrGm7bVVB8xG0bgRIJ00/OrDPh72qx25/PgSS4c46S4iYjEEPibtpHAKqFQtK/e8xDjaNhO5ojwK21m+yr4LOQxdznEZGyqI8xBPSOg1ozhOAXEwv726LjGZbKqgDYQo+d6D8PwxOOusdVy5RtByhevu/wCFCuJVM8dCeOmO3vlFwSQIR4hzZcsqXeyxVCpLoZAg/wCoA7T060xHjVrEKGtODbPUdTNDcXhhcIQgQNdv0KU+I4y5gBkVGazqbYUA5ZLEq3WNJHvSiE2U+EnDHnGeonGtd249o64i5JUAyJJZZjMADA7gTr8UE5o4ahErceBnEFiRvrHb/wBtKXBOcGv3rdsCHuEqqHykxrBdoA6bHWYpi49w/iN5QEFgRAEvE5jq0RpEk6T807p9Dq1XYBxAvYm/MHcm402bq2WZ8jkj962x3GUzBHoBppO9dW4eBEgg+xB/KuVY/wCze8VJsYzzGCysCsn+MI6nyKTEAr7mvcJax1nEC22GfNEoy+ZZ0AOddOkmYr0e6ylQAM+sHVSl2ctt9PfOx5KiuVKraCTJgT79fxrRqdiMr3BUBFWWrWKjEmcit/a5Zg5kuGZE5V/vqaF4v7RGbK1pXULprGsaTvvXJQ5otw69GWYJ130j+9Zv/wA2r4/OPDXMvQD6TrnCPtMteGVxFu6ZESuWSJnUs3SjfA+fsPdulbdt1hSxzQD/AC9Cc1cfuldIaRMaKRPX1j6VJwjHGzeDFM/lI3y5RM5pAOaIH1odmgUKdvB7SPxIY4I6zt3HeaLbWWGS4wKkNDBYHqZ6+lZhON2mVCGEOBkiYMQRHwK5ha4+b+ZLVpVZtMxYkZ9gPuABhI9tK2sf+EwYtLcS7eL3QGtFmIKkALAMbnqNh8VnPorW5DncPf29YRHqTgjiNfNN9rrraQgszBjLR5V1M9ug+aJYTj1zC4S2UAaZIRjsGzMAGG4BjWuXcG4ldRy7WybxgE3pmJ1hNI1jT0nWulB8KPMtrE3HWQG8Nig0k5BopiBrFT+EatcE5759TLG1LO0VuNceuXLy3biCyLXnNtnJDmfPKlxJCuCRvA010o3yRjbOLe9cuXlItki3YL5VuuADmUMcxTYbnX2pK40tg3gpN4MAzZbqsdZWNHXXdiYPSmjkTlsXrn7VfTLh7TTbtuN7i6lv9ix8n2pwCmtA7L09f3gfNyAcCNXDrr2bV3GY5gNWeyhtorWbR1VAQuadhlnSF6zXJuO8y3MbiPFa69pFJ8JBEj/VIcHMf8V0y/dtcTum0UF1FM5WYqpiROhGbfSmLhXAfBEWrFlI6IE6UGl3Ym0oST06YA/WFejaANwHzidy5hr13DW/2i2XsMGJuMfOFyuQ2UuSWzAACJ1rn19bZuZLviW2YaKcxGbXTQyD6R0rvmItXB9623vGb8qR8LhbRxt+1cXyMmZVbTUkKY0kGZ1EVRbWTcXr28Z4krW3G05iHxTJYwt3KdWXLJJmTpGtIeCxJtuHESuonvTX9pfB/wBlvqi3C6NLoCdVHY9yJIn0o/8AZZy3h7lhsRfPnzwgABIUdQCNOuvpTq3V6fTG1uc/xF7ctbtHac/vWsQSLrK5nUEjSNdvSjfKPNRwzpmWQCR7A9h0Nd0u8KwNxcoOWe5Pp/MNdq5TzFyUMPiCbbIyuhKZxIkmCDE7enelqPaFOszS64z0lirVHcp+sc8Tz1ZWyzhS8ASNhJ1AJPefpQ3hHMdhbIAdRd1uOwByILh8q677gwNjvVjhHCWXCXFuv52QLJ84QWyxthAYnLI31PWifJfK1qwMy2nLaQzqG7/d0gb0rqtLpdHXtOSTziEW57DngTzh/EhfYi21098kounUscsfWjV7hZiCVa3GgJbcZupBmcw1J6HeaM2cO5n92RBMTl19d68xGFuRohk+2nrvSDalscV8e8ftLjHdok8D5dAxXjm0qlARlJkrc0IZYEQVafpTbnNR4i0ynVSsgax1Gm/wK0Fw16v2fYH06sPn8YjavmMuYZjNFF6UGs4iDRmy8inh0gWEsB60Z61qO4a6Vm7XK1LVAWqN7tQTCBZ8hrRXgqKXObQCN+/rQmmvknlfEYxvIsW1Pmutoi//ANn/AEj6ihu6oNzHAkBS3AljCWRcZVWWckqqgakRsI6048K5NtYdTieIMLawP3Ab653B1JjZfrU+I4nguEIVw6+LiDoXMz8mIRfQdutc/wCLcwYjEXDcuvKkaBh5ROmgP51n77tVxX5U9e5+EYwtXLcn0jBzVzqji3bs2hbs2nV0WCC2UgwAB5FYaE+tNfA+P4DG3DduYcWLqlczDyEMdQM6QrjrrFcSd/Uyd/btTbyfcOZ7SaMyJcAGpJE6adYYfSo1GirWnC5yO+T85CvvfzT6OsGzcUZocdCwBj2J/pUmL4ZbeCJEdj/SlPBYfKil2bPADZdNYAIkes67+tUOK8VxVs5bHmZoCpIBLbaMZ12+8GrKznykA/Y/UQ4pI5UzOLcrm/iwM021zKzAiUIhoI7+YgVR5+5ns2AMFbYLCqGAMQuwH4Sf80U5j47/AMNwJuXnD4lxEwB4l0jeFEQB20getfOeOxT3bjXHJZ3JZj3J1NNaTSm7O4+UdPfKtcUxnkzo/LnMVu1d8pR/EIWGYqAxOmw0HSumWlumHQKZAlQ8CesEpP4182YETcQH+ZfzFfVOEy20iDA9Zgabk6DruaF7Tqall8I8nP2xD0aguDmVBiry6zd/9JDAfiD+FLGK4v8A/MrDs4fylGzqVAEmJzAdW312o3h+Z7TAlrVy3qRJUOvvmtlhQvmJEu21cANlYZSDuTp0OlK1aq6tsWHP3hW5HA+0Hc4cGscSxCOHtMyDw2FpxoJMZomNZFH+C8tsiBURQo6Bu3vXIuIcNv2Lz+FcuW0Zs5ysRAbYmDBgyPpRngXFOKzlTFvlGjZgpKjodRqaY1Wne5QfFG3rz+0CrOp4XmdB4u5stkyZrpiEBGi92OoUe+vYGkjj1q8t6290+TOPIqwFzBkBPVtXEzRfCYJgYuuGQNmull8RnzEmSS02wdpAMZRtU+L4ess6qAsAK0mTHWZk77mlNM9emtBHPv8A+6fKFsDOmDLdlptFZIBUievbSiPDOYMLbBt+O1xh/DnzsR6BTMjT2pf4dioUfXrr81seEIkYm2kOpzGOqto8fBmPStX2sFyhJPfGMf8AsS0yb85jXhObXYsqYO6QpMF7gQt12I030k9KsLzE5EthHQagzdk/RASfilc4+GOVCSIKlc2pEjLbJHnB0BB0Gu+9YnE7mcZrty0++R1Rl9oU5orONtpHfEaOnSHOJ8z2VCrkuqW8ieW9BYaxBt69ajtcTU9hQnG8UuPlV1/igFAxQzpOZgI9tao3HIrb9mE+GcnPPxiWoUI2BGxXO4g/FH8A8rXP8BxAqRrTzwm+GWa0xFswhnrS41bXBVZ2qZE8uGqd8md6nNV7xrpOTOM8ufZ6ltP2jiTeGgGbwZgkf/cYHyj0Gv5VnMvP5dPAwKi1ZUZQVgEj/QOg13pP5j5lv4xy1xvLOiDYf3NBsxrOTStYd+oOT2HYfrGTYE4r+sJI5Bkknv5h5vru2vrVe4xHX1gmYjYGetVhcI2O2o968Lk9d9aei8kA/XpTj9lHDWvcQRwDktBnZu2hCZvckCKTbcnQdTEetd15D5Vfh9m54zp4l3KxGyoVByqX7+YzpG29Laq0JWffCUoWaNt/DZSWDZVjVSPKI/l2I+tR4O0llWxV4gBQ2Wf4V3n3P5e9R4Ph6XyLl0SE7mVMf0HpoaTPtD5pW/8A+FtHNOhYHyqJIJ0+83YbDevOopsfA/gTSJ4xEPn3jL4y+L7yLeotrIEID/8AsZk/4pVZR+iKLcyuoZbaCAg7nc76GgwFemoULWAJmWHLGW+D2s2Isr3uW1+rAV9OfsqOoW4uo7EiPka1xf7NOT/HcYm62W3bOZBrLspkEf6QR811TEcXdDrbux/MVkH2RSW1rz/tpw9qqp5GY/pKyFJPeFvC8PYsR6sWH/USRS5z9iRbsW2ULma4qifZj0/20QTmW3EnMO4NtxH/AE0v814+1iba5W+7dDFcreZcrDQkCNSNay9NWfGBccd4xZnbgdYuF3vKzMua4NyFyjL0GWT371b5TtBpRzlv29ARrodR6ERuD2qpiMaE7+0xHz1NV+BXMtxrpWQzd9co6g95mtQ1PZWwUY7j9IIMEIzH7BtlbLcUTBAYGJAk7e01WxdtEnw2Yn+WBp8jp8GiVm0LqDMCw6EMAY9CKnv2tPQegrA8UBo5jiJyz5swyfemPzjWii4l1tZLYLXYykHLkXu7kax2Bg+lUMUrNcZdfXTX29ZozhLDOAG/dBTMABn9NT5V9oJ9q2rrxZXXnsItWm0t74DwVp864XFOX8vkuDy5wNwVH3gB03imHC8uWVlgMn+u2pED/VJk/QiqWI4fauXLdy9chEJZPMw11AOZYjUfPsaI3MEyIWLC6oOZVZsoE9SWBLnt26UAvuwc49RL4mYzghuqvh3ZAEjOcw6DQxmH1j0oCXzSOoMH3GmnpRtsS6WmutALAhSCdf8AbIEiesdKUFuRWz7JVgpJ6TP1h5AlwAg038t44mAaU8O4Yb/FGuDGGBrZESj7ZuSKgxA7VFh30qRqvIlLEXCutVWvetWL4BmaD4gzptUSZ84NhSOo+o/rWngN0BPtr+VEm4451yWpgicgBM69K2fmG8Y+6AI0A00oeT6feXAHr9oMbDsDBVgexB/tWhT9RV69xi8xk3Gn0NdT+yXhl7HMLuJK/s9ojIpQTccTsf5V0J7mB3odtvhruP5ycCe/ZTyN4cYzFIM0TZtsNVn/AOowOxj7oPv2ro7gXSBGi9T/AENFOK4IAAhon8vSkrm3mAWLRS0VDbMSYC9/c/3rzuqvsut8MDk/aaFOxUzKPPHMzrGHwih32Kg6+wA1Jmk2xwm5ZDXMQjJdeTDKRE7a7TR37N+KJbuNiLtp3dhofLoN4UHp8zTfzRzFhsRhL4ZsoNq7o4yguFJXK3Rpq6/0cVL6+Y4PPzGYJnb+4jjtPnviVhmvNqup/mHtrNT8O4DcuXbdswodlWZB+8QoAjckmB70ODExLR+vzq7wvGNavW7q3PMjKw3Oo+N/WvRHIGBFO+TPoDlzhYsfu8seGioAd/0YmjZEamPr/QUtcncfu4u3nuzmGUAkDzIRKkxuYMfFNCadR+u1eB1iYvZTzNhGygMp41gUMdusgflXOecmIe2gO6ljE9wBv7GukcUugJJ1E7fWuccTwl27ea74VzJAVSEYjKOxAiJnWtjQhKtMSepMA/mtHuEVMSh3mjVqzlCjsBUN6zF1Aw0J21XQancUXhT0n5rY0fK7oC844EMco4nIuSTAnT312iRvTFcbrM+4A/tSPhMSLV4EZQrATI2y6b9N6b/2xIEFSY0C6/id68r7S0+y84HWaFD7kEFXSxdj90mNf861HiL5AW0DGY6bAAdT3nfU9q8a7LFiep0KyRHuddql5a4dexDXLtrIMhCeYTmkSxg7CCOvWjV1krn0nOwXrGixZyExGVolGgR0kfQSNtJobxKzlZFQgAmSpKxr1TXTqY2PpXnE7rIi+NZuLl0LBREbQDm60Ow/E7Vk5zZKkjKCApCkxGnUx/WoVWziRkEZmnN+OAKWlIIABJ9P4R/Wl2peIS7FyZJMz6dPwqCy+sGvW6Wrwqgp695kWtuYmSWSVM0Z4XihI1oS1rt1qfCiGFMCBM6HgL2gq6z0vcGxE70dmRV5EhvQaptYHarJJFQ3mJM106cExHK9qfLfif5gD+UVXv8AKbiCrow+R/evW4ko3GncR7bVeTG2zl80SNQenv61nM9yjOI6q1HvKVvlV86hyoTMofKZaDE5QYBMV9CYDhK4ZLdpAVRFygEQR79CSZMjrXM+WeWmxBFxmK2dw4Orx/J9PvbUzc184GzkCW717MQhZASDBylVuRAf1rP1GqN39EDLfYfGGSoId2eIY4vx1Q2RmbLszqMxA7LP8X1iuSfaZzCmIvJbtW8lm1ozKZ8QaGY9B16mau/aTxR1ZbOXwmIDKFcHyGfviNGmdjB3pObD3LblL9spIBh1KyOhB6+4omg0aV4sJz6frKXNv4HE6enG+GW7CDxskqID2ro9xChoPtS5zbxjDm1ktOrDIwUoSZBn7+g6nqBQMcbxT21teMCgkZbgtsAukZZWQY9dat4e1ZOry5K5Y0VR1hVXYU1tSs7iPp/AlBuPAMTBvtpVnD4QuRH5gd9p6CN6cLeGsrEW1EdQo26AT+dSslrYoD5pA0Akzr60Q6xewnDT+pjV9kN5jh7itrkuBB/tygx66kxT++HJ6mPT+xpE+zp8zXbVtNTlfy6dIJ1+KfreCvj+Bj8D868zq9JbdqGdEyDNGvCoATAHNTKlrNcZwqAmA0SenuT2NC+Fc43ktBVFvKAAJBn5M1J9oXArtyznuKylIKy43E6QDr70q4LKVtq10FQImFk7HzMBqRlifUzTX4cNp1Rxgj1gmr8+485hXmfmo3rRV7VvNKkOCZAnoG2n0NLScQOwH41exPC7TmRfLGNIUACPUjWZ/DpUV3glnYXLgMSBIj0kwQK0NI1Wnr2CAeoseIw8j8et2vE8WznkrBOXyxM/e7+lM3EOerNsSuHzHoAUGvbakHhqJbVhDSeuZWMDtIitsVcUglnJyj+JVMTrplGtJ6ipbbi/Yy6oAvPWPuG5MOKti8boi5+9XymVzHNAbN0mJAExQflzmtsFnsqi3bVu46k/8tySTJaSdewIGgGtRYXm3GIq20uWoUBQBb1gCB/ER0pU5kTH37nilbVxwCMygISu3nIYZoO3Y1eivkDOPn+w/OUbcf7uROw4PnzA34tu4QtpluABZ7F/uT6TSZzbh7C3osK6DcgxkaQMr29SSN6UeE8IuJfCX2uXcMw8zowFxDp0JhhII/2kka6U5cewuGtWF/ZFdipUBJc+TY6t1G9MBkW5N/Oehx+ZgSrYO3iA0WtHw+s17b4gRq1lx7D+5qduKWv5H/6a2Ny+sX2kSTD2JFTrhTtWuF4lb7EUQTiNmdz8LP8AWuDCVKmWuGKVpgsXaA2uJ2hET9Iq9b4tb9R7g1YMJG0wuygiaq3k7VtY4haP8Q/H+1bNjbB3apJE7E+abGEZiFA8xMBVUmdtIAknWujcschpbAvcQyiBmFkxHvePXp5frRBTgeEIWnxL7T5jBc+iD+Bfb6mkXj/Mt7FvqxVJ0QTGmuojXb2rKa67VnbT5U/2PU/CMhEp5s5PpGLnLnxnU2sJ5U2NwDptlQDYfFc/PEL4YsruhJMlGKyf9WWBNTiP4gZ9B+oFbnDg9/0NN/pTtGkrpXao+PvgHvZjkzbgXF/DxKX8QjYjJqMzyZE5T5pBA7GiPN/MhxrKfCKKpbdgzGe/QDTahosL/pBjbMD+FatbUazqew6frpXHTIbBaRyOB/E7xm2lfWVlsg67b6dyIMen1rYvcEQSANgNNCevU+9Wjl21O2wjU9jH5VObQAGXTvoJ1/70Uj1lQxEgHEbo3IP4xEdZ9a2PE7m5E9Rv0qW0FGpPt3n/AAKmfDqd1JMjtrOo1FCNSf6wi3P6y/yhx/Leaf3ZyjXMQNDrJ+a6BhuaCxCpcDOdgMQCNdpmPwmuYeFbMAW8pBPmBMkdBodhrrUjYUGIEEagyd+nXf2pK7RBmyCRHKtayrg8zrPCcCcUzi+t8ssiDbuommmjsAW/Dag3OH/D8JaW1ay+PmAC2/MAToReaYURrEzoKSb3FbxXI+JxBWIjxbpEdjrVAINlmJJ3gd59SaHX7OUPuZifd2lbNa7Q2nFbIkMwBHr+XerDY22dFcEwJE69xSy9oE7t0BME9duvapjhAQTI9tZHt1op0CdjKjWN3EYbd4HYgwO461gAMjSSNYiloKZGuvvH6Nbo7aa++x9RqaqdAR0MsNWO4jLaIUb69D81OMcxWM4nzAiR11pTLP3Hf/sfevS7jU5p+I/p7VUaFs9ZP4pcdIxpbgnU9CNemoNSi48x4hj/AHdPal1ca4giNo+989q0bij7R7zJMbVQ6O3PEt+IrxzGlMS4UCREk7a+xPao7dxjpMCCds2saD5NLH/GGEBWUmBO+53EHX0969TjTaabjTvHWIqRpLh0nfiKu/5RgW++USoPr6etbriWnYD47UATmBlUgpIG2UmOm8+s1Na4/mbKEkkwPMBpvJJ0A369qnwNQP5nC2kxgtcUYHRdBV7BcUuuSESYEnTpv37UvYTiaOrMAYULn0nKW0EkaanSmHg/MCWrbqCAzxEjQAAySenaq77lODmTtrYZEvYXH3Lhi0quYJ7QAYE9qlxGIvgwbDT6NP8AShfL/GUtFhmABOoEH2n8abMFjUdSytmHU9vcbipXUP0JlTWvpOJX3LvcLksYUydd/etbiAZfmsrK1K+DgTPbnmZdQZo6THxE1LfQTt0X+lZWUWDM3RB2H3uonoO9aLbBVdB0rKyuljKqDUfNXraCRWVlQZ0rsPM2+hPU9613isrKr3kjpJFG/wAD40qVjA09KysqJYTdjoI09tPrG9aYXWZ1/wC9eVldOk94aD4/pWx6fH9d++1ZWV0qZEBtW7bL7n8q9rK4ywm1hpOtbP8Ad94317bTtWVlVHWW7SviFCjTTWqjDr3n868rK5SZBHM2ZQVYwJhdtOg7V6bhYgsZOn5kV5WUQzsCUrh10022+Kt4a6yKWUkNBEjscoM96ysqrEyAOktJaHhTGrDX/wBMR+vehF7EsBox3X369TWVlR3l26QjwH7t0yZynqejDfvv80V/aWXD2iDBLXJMCTERJiSB2rysobgE8zlJC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0650" y="-1447800"/>
            <a:ext cx="3429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encrypted-tbn3.gstatic.com/images?q=tbn:ANd9GcTYICRHdJYH9kv4oX6N9qlDGsg2NvLJjESI3xQ1A5GMA-1cFrW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717" y="1550749"/>
            <a:ext cx="3798847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785" y="1066800"/>
            <a:ext cx="5509710" cy="57253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Our state taxes money pays for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gilbertl\AppData\Local\Microsoft\Windows\Temporary Internet Files\Content.IE5\VAHRN45Y\MP9004007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53456"/>
            <a:ext cx="4236669" cy="28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s://encrypted-tbn0.gstatic.com/images?q=tbn:ANd9GcRYyBc-GAuVXy9mmUu23k4gMRinGa96cghvMcQHnsfQh_34XrZhj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5" y="2478564"/>
            <a:ext cx="2743200" cy="21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3976" y="5122984"/>
            <a:ext cx="103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Parks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06638" y="498448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Georgia roads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969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46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Other places your money goes: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dirty="0"/>
              <a:t>(F.I.C.A)</a:t>
            </a:r>
          </a:p>
          <a:p>
            <a:pPr marL="68580" indent="0">
              <a:buNone/>
            </a:pPr>
            <a:r>
              <a:rPr lang="en-US" b="1" dirty="0" smtClean="0"/>
              <a:t>Medicare and Social Security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QTEhQUEhQVFRQUFBUVFBQVFBQUFBQUFRQWFhUUFBQYHSggGBolHBQUITEhJSkrLi4uFx8zODMsNygtLiwBCgoKDg0OGhAQGiwkHCQsLCwsLCwsLCwsLCwsLCwwLCwsLC8sLCwsLCwsLCwsLCwsLCwsLCwsLCwvNCwsLCwsLP/AABEIAKgBLAMBIgACEQEDEQH/xAAbAAABBQEBAAAAAAAAAAAAAAAAAQIDBAUGB//EADwQAAICAgAEBAQEAwYFBQAAAAECAAMEEQUSITEGE0FRImFxkRRCgaEyUrEVM0NyksEHFiNigjRTY9Hh/8QAFwEBAQEBAAAAAAAAAAAAAAAAAAECA//EACoRAQEBAAIABQIFBQEAAAAAAAABEQIhEjFBUfCh0WGRscHhAzJxgfEi/9oADAMBAAIRAxEAPwD1jqYBWmkqD2i8omu/cZ/I0PIM0dQjBQGMY4Ypl2EgqrimKMX5yzCMghGNHDGEl1FBgReQI7yR7R246A3yx7RQgiwJgNIiiITDmEB0Iw2D3Eabx7iMEjRshbKX3jDnJ7wLMawlVuIrIzxAexicp7i2Yx5SbiB/lkZzHP5YtgtvK1olf8TYd6EgtquPykah9olK4RWwLT+aVbuDWH80nfsqG9h7iZ91yD1E0G8Pn1aQv4dT1aLL7LrJbMT3kTZ6fObNfAae29/aW04BWPSPDTXNpxAHsplyrMb0SdHTwlB+US0mGB6CWcaa5W+my0a1ofSLheHmU7G/6TsUp1JBXNYjDThbkaJ6fWOHAB8puqsUxg1lMXcrZIbXwnRlPybPVx94v+GGpuHMPeZa4zHvZ+8lHDj6uZNvsL3mj3EYchfcSoOGD1Yx44YvuT+snfsJjmJ7xhz094DAQekQrUvtL2D+0l+cYeI+ymS02VMeVdE+3rJrWVBs6EnfuKf45vRY45Fh/LHrnA9lMTD4gHdk0wK+46Sb+IYDaflFNVvvE4rmvUpYLzBRs676EiwOJtfWr1roMN9Y3vBKcRz+aMuxCo2WlvHVx/EQZX4liuysQ2unaX587DcfDDAHZkpwFHcyDw7lF6QWI2CQf0OpPxWjmrbRIIB6iSZZuAbFrHf+sclNZ7amB4SyEspBsfmYEg7PsSJb4oF6eSfj3011k8XWyC9n2V1KWYaA7mQ4nEqrEDqOh7dJby8fnqKsNkjrMjgloqr5HQgqSO2wR6ETVtl/AbNLhuw/aMyrOUdBuR4+dzHQUge56STLyuUdACfrNbsGRwzKBuZSCG76+U2HGhuc0zWDI80FAOXWies1KeKro+Y6/oZiXPNVSrPa52Wrsh0x+cdbh2gb5pTselXZ6nYFu4AOifpI3zGboTYR8lMk5TO79VWMHJN6up6Mp1uY/BKC91tb2b5T099Ga9NxVCtdD69SehP16ypicPdWLpRpj3JbqfrHt/P2FPxNjrQFdWIII/XrOmwnV0Ujr0EzcjAvtPxpWPbZJktXDcgDQsVfoss6tyK1PLiHXuJnDg9p/ivb9ABF/wCXlP8AFZY3/kRNbfb59ReN6Duw+8gfiVI7uv3kaeHaB+Un6sTLFXCKV7Vr9o/9Co/HqR+bf0BMrt4gT0Rz8+UzaXFQdlH2i+WPYfaM5e/0/kaTJsTmMFT+MtqZmICqwH13OlsfQJ3rQnLBCMlr/PrBKhSvQjQJIP7yc86YdBbw5Sp0SPnuZ3CeIuKrS3xeUzAH+YCQniYOw13Q+iqdyzi8QpVOVEcj10h6++5jxcd6/YZ3COIXZKeZrSnegCSdfP5y09WQCCrADfUN7SMIoJ8qq5d+3wj7bkyVWb/uWP8Amcf0j0+fZWtm2gUszNocpJb26dTMPhIHlg+YHB68zEbO5oE5DKV8qsDtotvp9pEOG3a0PKXXbSmW3b5CvhfDkjlUMCOrD0l7j2FY5rZOvI22T0Ya7RE4bcP8UL/lQf7x54W3dr3/AGA/pGdZn6IfXxPQ/u2B9ukkxsok7YKo+o3Kv4KgH4rST7Gz/wDZbXg9P8u/qSZe/n/BW4xlBlZA6AMCCSe25n8NyRTWtfnKeXpsD/6m8nDqh2RftJVx1HZR9hJl8/v/AAKA43Xr8zH5KZTuyucn4btH05dTf5B7RdS5RzGNjeWvLXTYATvvrqfU9ZfNt5XlFQHTXVpsQicc+T7DleE8GvqQoRUdszb6j+Ik6/eX6sC4dmrX6LszbiR4YMo4Vx73a+iiM/sZj3uc/oBNciJGT5aMv+xF9XsP/kRF/sOr1DH6sZp7iEy+GewoDhFI/IJImBWOyL9hLZjZqSTyEQpUflH2hyCSxNSiIiN1JYhWFiPUTUeRAiGjIhEfCAwiNjyIhgNjJIYxoF5qww0RsHuJhcQ4piYzBXQqWYKuqmIZj2AIGpvV9h9JyP8AxQJGIjqQGTJoYE9gTYB1+XWZrDa/tD+XHsPt8Kr/AFMi4PxwXXW0mp63qClg3L1DdiCCZn8W4Xl3qgrzEBV0ZlVOXaqdleYMTOoWoA70NnuddT+sk0ZuXbkgt5aVaG9czNs+3YdJmeGOLZGZSLt1V/Ey8oBcgqdHr0mpn8cprYo3OWHQharH7/5VM5jwPmvTTZW2Nkb/ABFzpqogFHclTtiNdPQxYOxz8wU0vbYditCzEf8AaNnUxuEV3ZSLdbYa0sAZKqzrSHqOZu5OvabJQX0lbEKrYpVq31vRGiDokfvMDh3Dc3EHlUtVkUL0rFpau1F9FLqGDAe+ozRb4z4caylkqyLq2I6NzkgH5g+n0mqtAWkLcQwRBzk9jyjqTuZ4XOfoTj0j3Xnub9NhQP3i8e4HZk1eT+IZEZeWwqi87+/xHtv21GQcvwKzEusyL2T4XJqrVanO616c/wAI/MSTv21NHgXHvIt/DXi0VE6xr7UZA2/8Ji35h6H1nS8IwDRWKy5s5egZgqkADQGlAEq8X8OUZLbvDOBr4PMcJsdjyA6385JBrwkGFhpUoSsaUdhsn9zJpQsIQgEDAGEBDAwgRAQxIpkOTkpWvNY6ov8AMzBR9zAlgZlUeJsN25Eysdm/lF1e/wCs1QZrLPMIY0iPIhAZCKRElDTEj4QGQEWJC6byxI4iNhohEaY+NIgMaMIjyY1jAt4r7RT7qD9wJQ4l4ex725r6xYenRixXp2+Hev2kvA35seg7701n7oJyPijxDxCnNrxsdcZ/OR7Kg62BiKwSyM3NoMddOmusSWsOu4fwbHoJNNVdZPQlVAJHzMvzAw/FVLYj5T7QUhvPrb+OqxOjVMP5t9B77HvOQ4VxDiD8RxVy7mqrya3yEx6wq8ir1Wqxiuyda31+0vgq49OEJyHibxumPf8AhavKN3KGdr7PKpqB6jbaLOxHXlUfUiZzeJcgglczHdv5KuHZlo+WmV9nsesT+nypJXoEWc/4P43dk1ub6GpdG1zFHVLVPZ6w4DDt1B7TE8PebxM233ZFtdC2tUmLQ5qI8ttc11i6csfbYEeDz30Ma3iHxPdirbYcKx6ahs2ebUoK9PiC7J11nQYOSLK0sHQOqsAfQMAdfvOG/wCIHAqasHIcX3VkoQA2Ta6WsSNVmuxiCTrXTrOm8H5KvhYpBBP4erY31HwAdf1EcpPDLDFDxV4lqWp66c7FoyAQAbHRuUhhzAp1O9bHbvOg4Zbz01tzrZzIp8xf4X2o+Jfke85fxZxPAONk1ebjeY1Vy8qtWX8wqR2HXm3+u5B4N8U0V4OMjmw2JUisiUX2FSBrXwofaav9O+HqUx2mRcqKXdgqqCWZjoADuSfSc5R4ra7riYl99Z7XMUoqb5obDzMPny6l/wATcJGbiWUcxTzVGjojRBDLzD22BsTMwOJ5lFaVW4DOUVUD49tRrYKNA8rlSvbtM8eMs/H/ADhIbleK8iu7HqfAtUXWBGfzEdUB11Br31G/Xlm5xzLsqq56hTsEcxvsNVar6sWAPb26fWUa8vOtZeWivHTYLNa/m2Eb6qtdegDrfUtIfFnhk5T49iunNjszCq1PMocsNbdAQdj0Mucdm5+ow38UWneuI4II9K8a61B09bBZNrwB4kbNod7Ageu1q2KcwRwACHUN1Gwe0mXh2a45XvpoTXbGqPP9A9hIX/TKvAfBzYjuacu0VvZ5jIUrYsfUM7Anr6kal5eGzOvn+jpe8RcIe0O6ZWRURWeVKmRU5gCQxHLs+nr6TmvBGPkZ+FU+VkuKviXkqZkst0xBN12+b5aXXbrudhxbhPn63ddWACCKrOQNv+bpuZmF4Ixa0Fa+fyDel/E3hevf4VYD9pOPKZ3foLnC/DONjvz0oytrlJ821gR/3KzEMfmZ56/OeIZBz7sephYfwwyqWtr8n8hxyzrWDrW/zbnquLjLUiog0qjQGyen1PUxb8dHGnVWHswBH2MnHnl77+f7HAcVXHdSl/FKOVhy+XVRiEsO2lUq7fadJ4LorrxhVUchq62Kq2QhRmB6/CGUEr16dJrU4NSa5K0XXblRV19hLBjlzlmT9vsaSEITCE1Ei7gTKGwhCUNMSLEhQYyKTEhYSIYpjdQaaZGTJDIyIVW8GPzYOKd/4FY/0qB/tOd8Vu44pg2pRdYtC3C0pUSNWJ8PKT0Y999Zv+DP/R1j+Uuv+mxhNbIyUrG3ZUHuxCj7mb3OV6908qwc/wAGY1+QuS4cNtHeoNy12vX1ra5PVllPj3Dcp+I42RTShTHWxSXuCeYLQB0AUlddfTrN3/mHF/8AfqP0dT/SRXeKcVSoa0AuwVfhfTMegAOtbiXn7b6ep2pcT8LOck5mLaKr2QJYLE82qwDWtrsFToAbBk1dPEz/ABW4afNabnP162Ab7x+T4spS/wDD8trXaJCrS52B6htaI+e5rPlaHQEty8wr2oc/LRMl5cpmz84dq3C+HPWWe3IsudgB8XKla6/krUaH1OzKeZ4Tx3sNq+ZTY3V3otekufdwp0x+ZEi4d4le3KbGOM6Mih3ZnTQVt8pHKTs9DGYvG8q66+uqhEWl+TzLXf4+m+ZVC9v1lznLb5fkdrFPg/F2TYjXsRrmyLHvIBGiF5yeX9Je4ZwPHx9+RTXUSNEooBIHoT3M5/B4jnXZN9BeivyQh5lrdy3ON7AZukv8IXMXLtS9/Mo8tTW/IqaffxLoRy8Xe8v1O26uMg6hVBPXoo6yQCBiCcmS7i7jYsBdw3EiQHbiExIQF3DcIQAmECYkBY3UWEA1CEJQhiGESUEIQgIY2OMbAa0SPjDAQxsVohgNMY0dGEw3FTwqdVOv8t9w+9jEf1mnl46upDKG79wD6fOZ3ARpr1/+Un7gTSyaOdSOYrv1XvLy/urN83C/8P8AzlxnSqmrSX3KGZ+UnTn0Cmb/AAnAtvpA4giF1uLKF/hHK20I1+kn4d4ZppBCGwbYsfjPVidkmbIl585bbPfVtct41tGO2Pma6UsUs0Nny7Boj/UFMo0cKstLcRUsLz/dVk6XyF7VsPc9T9TO1tpVhpgCPY9RHAADQ7e0ePJk+T2TXKeDLmuuyshq2r52RArjTarXR/fc6q+0IpOj09hs/Yd4qKB20I6Z5Zbpa4/AusGfdcKLPLsqRebQBLKW9CfYidhU+wCQRv0PeLAmOV0tLCV8vMWsbc6/3MqHi41vkcj6SYjThKHC+Ji5SygjR1ojR6fKZ9vHLBeKfKO2BIJI1oR4b5LjfhM57LwNhV+m4cM4mLSykcrr3EmGNGG5l5+NZysVsI9ukz/DVL21B7bGLbO9dB0MudbpjpSYkRV0NRZEEIQgEIQgEIQMoaTE3CEoIhixpgJCEICc0aYrRphSNGGO3EaA2MMfGGGoh4aNW3D3IMv5V4RSzHQHUyhjdL2+Yk/FsTzamT3EerPqqYubbcOatQqehbuR7gROIDKVCUKM3z6ROG5LVKEdf4RoEewlwZ5PZTL5XyVKqsahzHTa6n2nNULbba/LkEInT06tN3ijWlCKx1I19JDwfg4rTTd+5PuT3MS5Eh3B+J8xNbkc69Pr85sCYOdwUlw9Z5SO59xNfGVgvxHZkuehUx7x0aDDcIxeM49dllfM2mU7UfP6SwzsB/Ess5GAjsGYdR2MPwCRsVU4Lkli4K6APf3lLiL6y62AJ0CCQOwM30RVGhqN5V311JLNEDZ410BJlfhmCRY9rDRbpr5CafQdekjGUvbcb7CDMsc7VV/WUOD4ltSldDqxP02ZqHNUdNyIcTQ9Aesbc8hbr3rr3jpVx84MdestSYghCBlwEDDcRpQgaDGJCAQhEgLGkxY0wCETcabBGgjWjWuHvI2yV94axLEaVzmrIm4gIMWzGSi2cfaRNltHarw6XfeaMzbT/wBQH5y9e+l3F82Su6+uo0ZCD1EycHdrNs6APaaFuApBG5LJL2LS3A9R1la3iSKdExcakVqRuYeQi2W610HeJISOioyQ3YyacybjU41/DN/FyA42ILE8IROaXUQZ2RyLuUce9nGz0+Rk/E7gFlOvJXQ6yeipsQtzaJ6SHO5ksDFtD1EMZvi2CSJLxNQ41L6iNuI9eXR0BvfyjOGVh3JBOtSemoBNa6wwE8snQj0VaXBUEsfWZ2IqC49B1l67IJHSUKsRubm31+kJGzXQoOxJ9zOV2A9YhdpDGkWEjNg95nFmjkrJ9YMXjcPeN/ED3kBxfcwXGX3joSnKEjOYI4Yqxmk32jo6IcuNOU0kZ1HYCPFg12gVmucxu3MLOIAHUaOI9Zew7yXMQ4re8sm/4dzJbiDFiB6esTVXRh/OL+AHvM1M1ubU2kfpF1VO7GVQZVxMcEk67STMs5joS7j1cq6j0RkZd4Rta6Sb8UInF6N716zMrwHI7xkV0GR/GPrL1rDUpZQ6yyx+GKyy2HKSVH2ijJc/lMkYgRld4J1CpHdiuukhwqSm9gdfWXKXHqJK149BIipkoXGu36QxsZk7Ey0crUkGQCI0QjnMcKWMoHMbzNek062MtVG2GT3h+DHy+0sX2aEybspieknaa0kxR7wsxR7zIxM9ubR95vq+xGWDJOlPr+806kUgdJQzn69paw7vhG4oshB7RwEQGLKhG7SjbUxOxL8ZZAxyp5h8XrNBcfXrKpxTzbmgi9IrVqhmZJHSZ92W4PvNa/D5j1G4n4AH0jo6GFkcy9ZVzFO5oV42ov4cb6wjHrqY+4A/eaBO16S0ahFWsCDWEOHEMW339+sm/CbO5sFBE5QINVhV8OpQ/s/qT1mvCF1mV4HWW3T4dSWBgU6MfrzH9JZixpMERum40KI8yNoU7KHWWKuqiEIqVFdWAD0mfjN/1O0ISno1HrBHSZ/kkPv9okJCJ7U36SXFx9QhJSmX4vWSoDCEtTUrU7ErrgAekIQmnDAAO+ktCuEIWmnGB7xy0AQhCakhuEICwhCAkWEICbibhCAbiQhAIQhAQtGwhAI0mEICRphCAkYYsIa9DCYwwhCv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874838"/>
            <a:ext cx="69627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hQVFRQUFBUVFBQVFBQUFBQUFRQWFhUUFBQYHSggGBolHBQUITEhJSkrLi4uFx8zODMsNygtLiwBCgoKDg0OGhAQGiwkHCQsLCwsLCwsLCwsLCwsLCwwLCwsLC8sLCwsLCwsLCwsLCwsLCwsLCwsLCwvNCwsLCwsLP/AABEIAKgBLAMBIgACEQEDEQH/xAAbAAABBQEBAAAAAAAAAAAAAAAAAQIDBAUGB//EADwQAAICAgAEBAQEAwYFBQAAAAECAAMEEQUSITEGE0FRImFxkRRCgaEyUrEVM0NyksEHFiNigjRTY9Hh/8QAFwEBAQEBAAAAAAAAAAAAAAAAAAECA//EACoRAQEBAAIABQIFBQEAAAAAAAABEQIhEjFBUfCh0WGRscHhAzJxgfEi/9oADAMBAAIRAxEAPwD1jqYBWmkqD2i8omu/cZ/I0PIM0dQjBQGMY4Ypl2EgqrimKMX5yzCMghGNHDGEl1FBgReQI7yR7R246A3yx7RQgiwJgNIiiITDmEB0Iw2D3Eabx7iMEjRshbKX3jDnJ7wLMawlVuIrIzxAexicp7i2Yx5SbiB/lkZzHP5YtgtvK1olf8TYd6EgtquPykah9olK4RWwLT+aVbuDWH80nfsqG9h7iZ91yD1E0G8Pn1aQv4dT1aLL7LrJbMT3kTZ6fObNfAae29/aW04BWPSPDTXNpxAHsplyrMb0SdHTwlB+US0mGB6CWcaa5W+my0a1ofSLheHmU7G/6TsUp1JBXNYjDThbkaJ6fWOHAB8puqsUxg1lMXcrZIbXwnRlPybPVx94v+GGpuHMPeZa4zHvZ+8lHDj6uZNvsL3mj3EYchfcSoOGD1Yx44YvuT+snfsJjmJ7xhz094DAQekQrUvtL2D+0l+cYeI+ymS02VMeVdE+3rJrWVBs6EnfuKf45vRY45Fh/LHrnA9lMTD4gHdk0wK+46Sb+IYDaflFNVvvE4rmvUpYLzBRs676EiwOJtfWr1roMN9Y3vBKcRz+aMuxCo2WlvHVx/EQZX4liuysQ2unaX587DcfDDAHZkpwFHcyDw7lF6QWI2CQf0OpPxWjmrbRIIB6iSZZuAbFrHf+sclNZ7amB4SyEspBsfmYEg7PsSJb4oF6eSfj3011k8XWyC9n2V1KWYaA7mQ4nEqrEDqOh7dJby8fnqKsNkjrMjgloqr5HQgqSO2wR6ETVtl/AbNLhuw/aMyrOUdBuR4+dzHQUge56STLyuUdACfrNbsGRwzKBuZSCG76+U2HGhuc0zWDI80FAOXWies1KeKro+Y6/oZiXPNVSrPa52Wrsh0x+cdbh2gb5pTselXZ6nYFu4AOifpI3zGboTYR8lMk5TO79VWMHJN6up6Mp1uY/BKC91tb2b5T099Ga9NxVCtdD69SehP16ypicPdWLpRpj3JbqfrHt/P2FPxNjrQFdWIII/XrOmwnV0Ujr0EzcjAvtPxpWPbZJktXDcgDQsVfoss6tyK1PLiHXuJnDg9p/ivb9ABF/wCXlP8AFZY3/kRNbfb59ReN6Duw+8gfiVI7uv3kaeHaB+Un6sTLFXCKV7Vr9o/9Co/HqR+bf0BMrt4gT0Rz8+UzaXFQdlH2i+WPYfaM5e/0/kaTJsTmMFT+MtqZmICqwH13OlsfQJ3rQnLBCMlr/PrBKhSvQjQJIP7yc86YdBbw5Sp0SPnuZ3CeIuKrS3xeUzAH+YCQniYOw13Q+iqdyzi8QpVOVEcj10h6++5jxcd6/YZ3COIXZKeZrSnegCSdfP5y09WQCCrADfUN7SMIoJ8qq5d+3wj7bkyVWb/uWP8Amcf0j0+fZWtm2gUszNocpJb26dTMPhIHlg+YHB68zEbO5oE5DKV8qsDtotvp9pEOG3a0PKXXbSmW3b5CvhfDkjlUMCOrD0l7j2FY5rZOvI22T0Ya7RE4bcP8UL/lQf7x54W3dr3/AGA/pGdZn6IfXxPQ/u2B9ukkxsok7YKo+o3Kv4KgH4rST7Gz/wDZbXg9P8u/qSZe/n/BW4xlBlZA6AMCCSe25n8NyRTWtfnKeXpsD/6m8nDqh2RftJVx1HZR9hJl8/v/AAKA43Xr8zH5KZTuyucn4btH05dTf5B7RdS5RzGNjeWvLXTYATvvrqfU9ZfNt5XlFQHTXVpsQicc+T7DleE8GvqQoRUdszb6j+Ik6/eX6sC4dmrX6LszbiR4YMo4Vx73a+iiM/sZj3uc/oBNciJGT5aMv+xF9XsP/kRF/sOr1DH6sZp7iEy+GewoDhFI/IJImBWOyL9hLZjZqSTyEQpUflH2hyCSxNSiIiN1JYhWFiPUTUeRAiGjIhEfCAwiNjyIhgNjJIYxoF5qww0RsHuJhcQ4piYzBXQqWYKuqmIZj2AIGpvV9h9JyP8AxQJGIjqQGTJoYE9gTYB1+XWZrDa/tD+XHsPt8Kr/AFMi4PxwXXW0mp63qClg3L1DdiCCZn8W4Xl3qgrzEBV0ZlVOXaqdleYMTOoWoA70NnuddT+sk0ZuXbkgt5aVaG9czNs+3YdJmeGOLZGZSLt1V/Ey8oBcgqdHr0mpn8cprYo3OWHQharH7/5VM5jwPmvTTZW2Nkb/ABFzpqogFHclTtiNdPQxYOxz8wU0vbYditCzEf8AaNnUxuEV3ZSLdbYa0sAZKqzrSHqOZu5OvabJQX0lbEKrYpVq31vRGiDokfvMDh3Dc3EHlUtVkUL0rFpau1F9FLqGDAe+ozRb4z4caylkqyLq2I6NzkgH5g+n0mqtAWkLcQwRBzk9jyjqTuZ4XOfoTj0j3Xnub9NhQP3i8e4HZk1eT+IZEZeWwqi87+/xHtv21GQcvwKzEusyL2T4XJqrVanO616c/wAI/MSTv21NHgXHvIt/DXi0VE6xr7UZA2/8Ji35h6H1nS8IwDRWKy5s5egZgqkADQGlAEq8X8OUZLbvDOBr4PMcJsdjyA6385JBrwkGFhpUoSsaUdhsn9zJpQsIQgEDAGEBDAwgRAQxIpkOTkpWvNY6ov8AMzBR9zAlgZlUeJsN25Eysdm/lF1e/wCs1QZrLPMIY0iPIhAZCKRElDTEj4QGQEWJC6byxI4iNhohEaY+NIgMaMIjyY1jAt4r7RT7qD9wJQ4l4ex725r6xYenRixXp2+Hev2kvA35seg7701n7oJyPijxDxCnNrxsdcZ/OR7Kg62BiKwSyM3NoMddOmusSWsOu4fwbHoJNNVdZPQlVAJHzMvzAw/FVLYj5T7QUhvPrb+OqxOjVMP5t9B77HvOQ4VxDiD8RxVy7mqrya3yEx6wq8ir1Wqxiuyda31+0vgq49OEJyHibxumPf8AhavKN3KGdr7PKpqB6jbaLOxHXlUfUiZzeJcgglczHdv5KuHZlo+WmV9nsesT+nypJXoEWc/4P43dk1ub6GpdG1zFHVLVPZ6w4DDt1B7TE8PebxM233ZFtdC2tUmLQ5qI8ttc11i6csfbYEeDz30Ma3iHxPdirbYcKx6ahs2ebUoK9PiC7J11nQYOSLK0sHQOqsAfQMAdfvOG/wCIHAqasHIcX3VkoQA2Ta6WsSNVmuxiCTrXTrOm8H5KvhYpBBP4erY31HwAdf1EcpPDLDFDxV4lqWp66c7FoyAQAbHRuUhhzAp1O9bHbvOg4Zbz01tzrZzIp8xf4X2o+Jfke85fxZxPAONk1ebjeY1Vy8qtWX8wqR2HXm3+u5B4N8U0V4OMjmw2JUisiUX2FSBrXwofaav9O+HqUx2mRcqKXdgqqCWZjoADuSfSc5R4ra7riYl99Z7XMUoqb5obDzMPny6l/wATcJGbiWUcxTzVGjojRBDLzD22BsTMwOJ5lFaVW4DOUVUD49tRrYKNA8rlSvbtM8eMs/H/ADhIbleK8iu7HqfAtUXWBGfzEdUB11Br31G/Xlm5xzLsqq56hTsEcxvsNVar6sWAPb26fWUa8vOtZeWivHTYLNa/m2Eb6qtdegDrfUtIfFnhk5T49iunNjszCq1PMocsNbdAQdj0Mucdm5+ow38UWneuI4II9K8a61B09bBZNrwB4kbNod7Ageu1q2KcwRwACHUN1Gwe0mXh2a45XvpoTXbGqPP9A9hIX/TKvAfBzYjuacu0VvZ5jIUrYsfUM7Anr6kal5eGzOvn+jpe8RcIe0O6ZWRURWeVKmRU5gCQxHLs+nr6TmvBGPkZ+FU+VkuKviXkqZkst0xBN12+b5aXXbrudhxbhPn63ddWACCKrOQNv+bpuZmF4Ixa0Fa+fyDel/E3hevf4VYD9pOPKZ3foLnC/DONjvz0oytrlJ821gR/3KzEMfmZ56/OeIZBz7sephYfwwyqWtr8n8hxyzrWDrW/zbnquLjLUiog0qjQGyen1PUxb8dHGnVWHswBH2MnHnl77+f7HAcVXHdSl/FKOVhy+XVRiEsO2lUq7fadJ4LorrxhVUchq62Kq2QhRmB6/CGUEr16dJrU4NSa5K0XXblRV19hLBjlzlmT9vsaSEITCE1Ei7gTKGwhCUNMSLEhQYyKTEhYSIYpjdQaaZGTJDIyIVW8GPzYOKd/4FY/0qB/tOd8Vu44pg2pRdYtC3C0pUSNWJ8PKT0Y999Zv+DP/R1j+Uuv+mxhNbIyUrG3ZUHuxCj7mb3OV6908qwc/wAGY1+QuS4cNtHeoNy12vX1ra5PVllPj3Dcp+I42RTShTHWxSXuCeYLQB0AUlddfTrN3/mHF/8AfqP0dT/SRXeKcVSoa0AuwVfhfTMegAOtbiXn7b6ep2pcT8LOck5mLaKr2QJYLE82qwDWtrsFToAbBk1dPEz/ABW4afNabnP162Ab7x+T4spS/wDD8trXaJCrS52B6htaI+e5rPlaHQEty8wr2oc/LRMl5cpmz84dq3C+HPWWe3IsudgB8XKla6/krUaH1OzKeZ4Tx3sNq+ZTY3V3otekufdwp0x+ZEi4d4le3KbGOM6Mih3ZnTQVt8pHKTs9DGYvG8q66+uqhEWl+TzLXf4+m+ZVC9v1lznLb5fkdrFPg/F2TYjXsRrmyLHvIBGiF5yeX9Je4ZwPHx9+RTXUSNEooBIHoT3M5/B4jnXZN9BeivyQh5lrdy3ON7AZukv8IXMXLtS9/Mo8tTW/IqaffxLoRy8Xe8v1O26uMg6hVBPXoo6yQCBiCcmS7i7jYsBdw3EiQHbiExIQF3DcIQAmECYkBY3UWEA1CEJQhiGESUEIQgIY2OMbAa0SPjDAQxsVohgNMY0dGEw3FTwqdVOv8t9w+9jEf1mnl46upDKG79wD6fOZ3ARpr1/+Un7gTSyaOdSOYrv1XvLy/urN83C/8P8AzlxnSqmrSX3KGZ+UnTn0Cmb/AAnAtvpA4giF1uLKF/hHK20I1+kn4d4ZppBCGwbYsfjPVidkmbIl585bbPfVtct41tGO2Pma6UsUs0Nny7Boj/UFMo0cKstLcRUsLz/dVk6XyF7VsPc9T9TO1tpVhpgCPY9RHAADQ7e0ePJk+T2TXKeDLmuuyshq2r52RArjTarXR/fc6q+0IpOj09hs/Yd4qKB20I6Z5Zbpa4/AusGfdcKLPLsqRebQBLKW9CfYidhU+wCQRv0PeLAmOV0tLCV8vMWsbc6/3MqHi41vkcj6SYjThKHC+Ji5SygjR1ojR6fKZ9vHLBeKfKO2BIJI1oR4b5LjfhM57LwNhV+m4cM4mLSykcrr3EmGNGG5l5+NZysVsI9ukz/DVL21B7bGLbO9dB0MudbpjpSYkRV0NRZEEIQgEIQgEIQMoaTE3CEoIhixpgJCEICc0aYrRphSNGGO3EaA2MMfGGGoh4aNW3D3IMv5V4RSzHQHUyhjdL2+Yk/FsTzamT3EerPqqYubbcOatQqehbuR7gROIDKVCUKM3z6ROG5LVKEdf4RoEewlwZ5PZTL5XyVKqsahzHTa6n2nNULbba/LkEInT06tN3ijWlCKx1I19JDwfg4rTTd+5PuT3MS5Eh3B+J8xNbkc69Pr85sCYOdwUlw9Z5SO59xNfGVgvxHZkuehUx7x0aDDcIxeM49dllfM2mU7UfP6SwzsB/Ess5GAjsGYdR2MPwCRsVU4Lkli4K6APf3lLiL6y62AJ0CCQOwM30RVGhqN5V311JLNEDZ410BJlfhmCRY9rDRbpr5CafQdekjGUvbcb7CDMsc7VV/WUOD4ltSldDqxP02ZqHNUdNyIcTQ9Aesbc8hbr3rr3jpVx84MdestSYghCBlwEDDcRpQgaDGJCAQhEgLGkxY0wCETcabBGgjWjWuHvI2yV94axLEaVzmrIm4gIMWzGSi2cfaRNltHarw6XfeaMzbT/wBQH5y9e+l3F82Su6+uo0ZCD1EycHdrNs6APaaFuApBG5LJL2LS3A9R1la3iSKdExcakVqRuYeQi2W610HeJISOioyQ3YyacybjU41/DN/FyA42ILE8IROaXUQZ2RyLuUce9nGz0+Rk/E7gFlOvJXQ6yeipsQtzaJ6SHO5ksDFtD1EMZvi2CSJLxNQ41L6iNuI9eXR0BvfyjOGVh3JBOtSemoBNa6wwE8snQj0VaXBUEsfWZ2IqC49B1l67IJHSUKsRubm31+kJGzXQoOxJ9zOV2A9YhdpDGkWEjNg95nFmjkrJ9YMXjcPeN/ED3kBxfcwXGX3joSnKEjOYI4Yqxmk32jo6IcuNOU0kZ1HYCPFg12gVmucxu3MLOIAHUaOI9Zew7yXMQ4re8sm/4dzJbiDFiB6esTVXRh/OL+AHvM1M1ubU2kfpF1VO7GVQZVxMcEk67STMs5joS7j1cq6j0RkZd4Rta6Sb8UInF6N716zMrwHI7xkV0GR/GPrL1rDUpZQ6yyx+GKyy2HKSVH2ijJc/lMkYgRld4J1CpHdiuukhwqSm9gdfWXKXHqJK149BIipkoXGu36QxsZk7Ey0crUkGQCI0QjnMcKWMoHMbzNek062MtVG2GT3h+DHy+0sX2aEybspieknaa0kxR7wsxR7zIxM9ubR95vq+xGWDJOlPr+806kUgdJQzn69paw7vhG4oshB7RwEQGLKhG7SjbUxOxL8ZZAxyp5h8XrNBcfXrKpxTzbmgi9IrVqhmZJHSZ92W4PvNa/D5j1G4n4AH0jo6GFkcy9ZVzFO5oV42ov4cb6wjHrqY+4A/eaBO16S0ahFWsCDWEOHEMW339+sm/CbO5sFBE5QINVhV8OpQ/s/qT1mvCF1mV4HWW3T4dSWBgU6MfrzH9JZixpMERum40KI8yNoU7KHWWKuqiEIqVFdWAD0mfjN/1O0ISno1HrBHSZ/kkPv9okJCJ7U36SXFx9QhJSmX4vWSoDCEtTUrU7ErrgAekIQmnDAAO+ktCuEIWmnGB7xy0AQhCakhuEICwhCAkWEICbibhCAbiQhAIQhAQtGwhAI0mEICRphCAkYYsIa9DCYwwhCv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73050" y="-1722438"/>
            <a:ext cx="69627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t2.gstatic.com/images?q=tbn:ANd9GcQqvF9SSmk1l5FWBOF8Aa2zg7DB1ZpMuYvnSpExggZPXf7qZ98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147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7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33400"/>
            <a:ext cx="6777317" cy="5791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Federal Taxes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68580" indent="0">
              <a:buNone/>
            </a:pPr>
            <a:r>
              <a:rPr lang="en-US" dirty="0" smtClean="0"/>
              <a:t>These are taxes/money you must give to the federal government (government for all of the USA) from your paycheck: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gilbertl\AppData\Local\Microsoft\Windows\Temporary Internet Files\Content.IE5\2EUM8VES\MC9001895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822192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82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981200"/>
            <a:ext cx="8023708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467" y="990600"/>
            <a:ext cx="802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Federal income tax brackets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7606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039" y="609600"/>
            <a:ext cx="7024744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What does the Federal Government use my tax money for?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gilbertl\AppData\Local\Microsoft\Windows\Temporary Internet Files\Content.IE5\E4KBJ9TN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313" y="1552726"/>
            <a:ext cx="3087303" cy="20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395" y="3777679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Interstate Roads and Highways</a:t>
            </a:r>
            <a:endParaRPr lang="en-US" dirty="0"/>
          </a:p>
        </p:txBody>
      </p:sp>
      <p:pic>
        <p:nvPicPr>
          <p:cNvPr id="2053" name="Picture 5" descr="C:\Users\gilbertl\AppData\Local\Microsoft\Windows\Temporary Internet Files\Content.IE5\5M8XJFB5\MP9003143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7011"/>
            <a:ext cx="1901337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7058" y="5287081"/>
            <a:ext cx="249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Some Hospitals </a:t>
            </a:r>
            <a:endParaRPr lang="en-US" dirty="0"/>
          </a:p>
        </p:txBody>
      </p:sp>
      <p:pic>
        <p:nvPicPr>
          <p:cNvPr id="2054" name="Picture 6" descr="C:\Users\gilbertl\AppData\Local\Microsoft\Windows\Temporary Internet Files\Content.IE5\FDE3HI53\MP90040135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54504"/>
            <a:ext cx="3468215" cy="23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489433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jpeg;base64,/9j/4AAQSkZJRgABAQAAAQABAAD/2wCEAAkGBxQTEhQUEhQVFRUXGRwaGBcXGRoaHBocHyEaHRofGRwdHCggGR0lGxcXIjEhJSkrLi4uHR8zODMsNygtLisBCgoKDg0OGxAQGzIlICQsLCwsLTQsNC8sLCwsLCw3LCw0Ly0sLCwsLCwvLCwsLCwtLCwsLDQsLDQsLCwsLCwsLP/AABEIALIBGwMBIgACEQEDEQH/xAAcAAABBQEBAQAAAAAAAAAAAAAFAAMEBgcCCAH/xABOEAACAQIEAwQFBgkLAwIHAAABAgMEEQAFEiEGEzEiQVFhBxQycYEjQlJykZIzNXOhscHC0dIIFRYkNFNigqKysyV042PxF1Rkk5TD8P/EABoBAQADAQEBAAAAAAAAAAAAAAABAgQDBQb/xAAxEQACAgECAwUGBwEBAAAAAAAAAQIRAwQhEjFBBROBocEjMlFhcbEiMzRCkdHw4RT/2gAMAwEAAhEDEQA/ADfAfCjrJrYQODHHN8ujyP8AK6zZDzNKadNvZJwT4o9H0lW+pJKWAXB7EMgZu/tssygg/V+OC3A2dCpDWt8nDTq1vp2kLD9GKZkebZ1UUclbFVQOEaT5B4VBYIdwGUDci9unvxt4sryOV016ldqLnQcLNHAYmSiYn53Iex82BkLMf8wwAy/0aSxztKZaWQNb5J4JTGtvoA1Bt8b4j53xnUzx5U1HMlN65zBIzqrqjJpBF2HQNqHdfBallr4YauWbMIKnl08jIsUaAq4F1Y26jY7HxxHtYLnV/wB0LQ/xTwU9WmlDSwm1tYhcuPqssi29xBx1w1wY1KhR/VJja2swuGP1y0r6h5C2KfJxLm1PQQZlJUwTQuULQGJUbSxtYMo6/o672xZfSjxRUU6U8VCf6xMXcDSGPLjQu9gdr9PsOHDl2x3s2/LmLRBqvRnK84mE1KoF/klglEZ8NS+sbn3WG/TFgzThQywrGqUSEC2rkOQPqBZFK/eOImb8VO2SevU7BZDHG17BtLFlWQWIINjqGK/mGe5pRJS1E1XBUxSyxoYeUqPZxfslbXIA+3uOC72db7p0vAbIMcKej96Rru9NUb31PDJrH1WaZgLfVwzxF6OZKmQOklLAA17RwyAt5OROAw9wGI3HdZmtLNE0dbEIqmpWGNOShMYe+nUSO1a2IXH2fZrl0VKvrKSzOZ2dhCgBSNUYCxG1hr3Hji0e9lJSUlb9PAjYuEPCxWnMPLoS3jyH0+8rzCxPnrwByf0bSwzNK0tLKGN+W8EpVfJAaghfiDiLxxxzUJVUSUbgRSJFJKdKtdZnCoLsDbYHp44dzLOa+XNKymgroaWOARFebHG19SKSASLnck/HFYxzJXdWr8ybQV4s4GesFkalguPbWF+Z95ZVH2g4lZBwg1PE0bLRyEi2rkOCfr6pXLfaMV/i/PMwocujkFVFUTvVKgkjjTSyFWITSBa+peo33wUm4waaTKGp20x1TOJksCeygOkkjYq1xceGIrK4JXtv5C0Dj6MpfWOdzqUD+55EvK+76z1/N5YPZ5wi08SxotHGQLauQ5t9TTIpX7Tir5tUZzDW0tJ6/CTVcwq3q6WQINW403NxtjSsnimSFFqJBLKB25FUKGNzuFHTa2K5J5Fwycr+A2KjwlwG9HbW1NPb57QvzPvNKwHwUYg516N5J5lkWWlhCm+iOCUBvJ7TgN8AMWCm9IeXyTinSoUyFtC9ltDNt2VktoJuR0O9xiuUnGMlRnbUsdVy4IjpEXI1c9lVjKC5W8ekqbG9jba98WTzuTl8rGxYH4WJp+Toob+Pq76b+IXm6r+evATIPRxJTys7SUswZr6ZIZTp8kvOQo94ODHFOdzQ5jlcEbWjqGmEq6QdWlVK7kXG5PTAPgPjiWesrKSpa7K8vq7aQt1RiGTYAMQNJ8fawj33A2ntV+Y2JvFnAL1h7D00G4OpIZNZt4ssqg/dwQyfhNoYWiZKJyRbVyHF/r6pGLfeGKnlPGlYKbKKqaUNFPNJDU9hBcl2WJrgdmwU3ta9sWTNs+nObJSQOFiipnnqOypuTcItyLrY6Dt1BwkstcDeyvyGwIp/RnKtQZjNSsDb5EwS8se5fWNj77jywb4j4OapjCIKOIhba+S5YfUKyppHkb4qXC2Z5rWUsdR/OtNDr1dh4YtQ0sV32HW1/jgnxXxDV+vx0MVZDRWgWRp5VVua5JGlQ40gbeR2PuxZrL3lcW6+u1eAtBThTgh6QWc0s+1tbQuJPizSsCPIAYGZn6NZZZ1lEtLGFJ+TSCUI31wKgA/C2COWrm89JoeWKmqUmI52hJEniANmCjZbkjw9noL4FcCV+aVXMnlrIzFDNJE8fJQF9A6hgNt2B+GIUsi4p8Sv/fIbFjrOFmenEIShBHzuQ+keaqJAwP8AmwH4Z9HclK5Z5KacXv8AKQyFl8kJmYKB3bH34G0HHdWcqonXTLXVkrxRlgAos7LqYLYWUaR8bnBjL4s5pqiDnyx10EhtLpRImh/xD2dSj4kgHa+IrJBOLlXPxobDfFHo9kq2uklNTi4PycMgY/WZZlDA/VwWoOFWjgMRShYn53IcA+GpTIzMfPUMAvSpxdVUskUVDbWsb1E1wrWiWwHUbAnXuN9sWXNDU1dPBLl1SkGsByzxiQMjLcCx6G5G/lirll4I29nyFIq+X+jOWOdpmlpZAbfJNBKY1+oDUG3xvgtxTwU1WulDSwm1tYhcuPqssq2+IOAXA+ZZpU07VktZGYkEwMXJQMSisFIYLt29J+FsfIuNax6DLY4Sj11cXAkdQFRUYhnKgW2Fu7uJsemOklm4/e3W3+/gbFg4Z4NalQo/qk3ZtrMLhz9ctK+oeQtgPV+jOV5xMJaRAL/JLBKIz9ZRUbn3WHlh2HNsxy+rpYq+eOrp6puWsojEbRym2kEKACCSB9p2tYt8HccyyZpWUVSwK82RaY6Qv4NjqS49o6Cp332PiMQu+Vzi72uxsFuJeHj6m+mOiBjjZvwL22BJCBZFKXt4nGU5plk9LK0A5h02N7t84BvHu1WxqXCedT1OUzzTMHkHrAB0qNl1BdgAO7FK4k41d6h2hCGMhdJsD81b728b47aV5VKUUHRefRzkPqgkFrc2KCVvrkSa/wA4GKJwbxrFS5bJS8qeSpLTaI0jY3L3C7/Hfvxd/RlnnrQluSeTHBEb/SUSaj8b4vNsZ5zcZyU1e68hXwMKzzJkpKfIoa6NmjQztOgBYjWVcqdPgWA2Pdg5l1XlphrY8ugaJ3pZS90kF1CkdWJF7sMalWbL8cfaRezfES1Lkqf3253yJoy3gfgGklpqOaYSyNpV9DyNyw1z8zw2G3Txx8qoKyuzipmo3ijFGiwK0yFlJa5k0i3XVqBPhbxxpZFpPiMO1dYkQBdgLkAeJJ7gMVeqkm5y+fPkr5hRvZGJoktPlWa5bL+Ep5I2QqDpKSOjdjvsCCf8+JWZ8Nw5ZLQZikPNg7C1CPqkMbEAiVL3IIN/cQALX22GqYFQQe/u+OHaYdkYt/63zXXn87Q4Sh+lTtDKyu4NfAbjfbff3Y59IECz5hlaH2GNUjG21miAxodsD4I9RtjnHK0kkuV+YowXKKOY0pknB1pV0VOosdkh1fxL9mDufyUCZ1XnMoWlQrDy7I7b8tNXskd1sa3WqE36AC58rYBj0k5X/wDOR/Y/8ONC1E5ttR/jw/oiinZ5V0klDQjL42SGPMoRpKstjZmY2a5t2xviPJlb0ud0cSg+rPO80exsjMhEig9wuBt4EYvL+kfLCCBWR3IsNn/hxF/p5lw2arjUHxD/AMOIjPLFUoPr8evgKQxxWL53k5G4Aqbkd3Y78XPOIGeCZIzZ2jdVPSzFSB+cjAHJOK6SeUR09QsjG+yhtwOvUDph/NOOKCnlaGepRJEtqUhri4BHRbdCDjhLjdRrdL1v1JMomrEnyymymGGRcwSVQycthymDEtKWtYAg9b9+L9w0h/nzNTY7x02/j2BicfSNlp9mrjJ9z/w4jf8AxCoL29cS/wDn/hx2nLJJNKD3v49Wn6EJDHHCn+d8lIBsGqL/AHUxUYckkkoqyqpwRVUmY1E0Rtuy9jmJ4sCovYdbW78aXl3GFFKdIq4Cx6DWoJ9wJBOLALHFFmnBJVy/t/2TVmQZPkxqeFuWAdaLLIm2+pJZHFvMgEfHBL0XCSojrswnW0lSdAH+CJNO1/Ekj/LjRZZ7NbuxX63jqjikaOSdFdDZlIa4PWxsPDE99KaklHm7+n+2IoyPg2oyVKONa+md6gatbCOU37Tad1IHsacXDjfOaNp0XM6UNRSQq9PUqj61LAFkZlN19w8r3xaT6R8sHWsjB8LP/Dgxkee09YrPTSiVVbSxUGwNr23A7iMWnklxcbi14va/hsK2Kd6GIWWCpKiVaQzk0ol9rl95Hkdunffzx16KlIo664P9rqP0Li9VNWqdxPkMNx5gp20v93HKeZy4tudeRNGMZNQTLlGVVkUTSNR1ErvGoOoxtI2uw8RpH237sPZlmsNfmNLJlrVskrTxNUDtLFHGukMCvRTZbnu6+ONm9ZH0X+6cfGq1HVXH+U46f+ndtrffr8fuRwmTUuXVuY1uY1VM8KRktRjnoW1RqAG0WGwY9r44snohqHWklo5r82jleI3vutyVIv3e0B5AYuq1gPRXP+U4Xra9NL+7ScUnnco8NbbV4E0Z/wCjFT/Mk2x61Pd9bFYy+GWnoslzFYnkSl5yzIouwR2cagPIavzd2+No9ZH0ZPunC9ZH0X+6cStQ0265u/JqvMUZfmGepnNbQR0SSNBTzCommZSqqVsVUX7zuPiLbAkQoshknjzSWAFammzKWeA23JWxK+YYDp3kLjXfWR9F/unC9ZH0ZPunD/0VtFbf99RRnno1DNkUvZOpvWbC1tzqt+c4p+e8HTQTvFBGTGoXSR03VSf9RONozuXVSVDLcfJSWvsQQrD9Ixh+c8VS1MzTRSOqOFsOnRVU7e8HGrSyyTySlHqQzW+C8oWnuFI7cFOWt3taQE+47YtOM99E2YvMJ+YpXlpBEt+9VElmHkbnGhYxZk1Np8yUR60dn44GR55GupdyybEDEnOa7loSLX8D4d5+GMYrs0M8+iN7JM1o9RKiW9yGkIsQhIYIgIaS3VR183NkyZMnc4PeW7dWkv7NOOEeFyn4ForuOydWlS9gwYxlQqnp2pHYIth5+OK/U8SVE0quqRELay82WXxJ3ihZfHoT0xBqK2OONi6oQFKrIzhVjcFg3JCKVOwVlESG3RiDe49+JxNIwQzPZmktFAbC6Op3efV7LHuW5C7XAx1XZeOf4styrnzry2JWolF+zSRYqXjSZ3DKqMBcBYZw+46/JuEYnyAJxesl42hkU3cdiwcAEOrH6SGxX7MY3ledRJDyUaNmVSqrUoY7HU53uzRFu2/Upc6b304lU+XMyhdcskkd9yNE0fVgI2bdlC27LFkffSVCk4ZOzXiVYJONdN9/B/8AAs6k13iv6cz0BQZgkyFozceYI/ThUPU+7Gc8GcY9IXVdWndh2UdQdOtAd1IOzId1bY40miUi9++2KaXNOaccqqS5r7P6FM2NRdx5PkRM+9h/ybfoOPIAx6/z1SY5DY25bfoOPH64+l7I/d4GTJ0H6Qdtffh7Mz2h7v8A+/Rhuh9sfH9GLdF6OcwqUSaGANG6gqeZGLg79C1x1x6mTJCE05uiqVoKehMf1+H6kmA3pf8AxxV++P8A4o8Xv0YcGVlJWxvURBFVHBOtG3I22VicUT0v/jir98f/ABR4w4JxnrG4u1w+paS/CVOngLmw+3E1aVVIuxJv49+OMs+d44uXAXAS1yzyNM0TxuoWyhgbgm53B7sa8+ZY7cnSKpFMzT5vx/Vi4ejH0gy0MyQzOWpHIVgxvyr7Bkv7KjvXpa/fiq8RUrRTNE/tRlka3S6kg28tsCziXhhmxVJcxbTPYcu7++36seb/AEgfjist9P8AZXG6cBVhmoqORjdjEmonvKjST9q4wz0g/jit+v8AqTHi9nx4cs4vovVHSXIqmYe38BjdP5PH9iqP+4/YTGE1vtn4foxun8nxrUNSfCc/7Ex6HaP6bxRSHvGk1EABUk/O7/jj41tQ09LjDQj1EEn5w/Xh/RZwB4jHzp2J+GKz2cP4j1vQe/8AfgD7Rjs4YjHyh95xIpfYGGKbd/twBNxFrJO7ErEeqhJ3GAGHgZd7/ZiVCxK79cRFkZf3HEyOTUL4AGZkl6SoGwukwuegvr64yzirhACqkEckaKNFlJAI7C3/AD3ONRzcf1Kp/Jz/ALeMDzTMZKiUyyhkdgt1PUWUKPtAB+ON+hjNt8LorI3DhGniS3KNwaamv5i0uk+8j9GLDNKFBJNgO/GfeiMTWn51vZg5dv7qz6L+fXFq4ujY050E6gVIsbd9j+YnHn66bwxnJbtKzrhgpyUX1M14/rpJZjEQWU3YquokxltKRWUE/KPYHa+lZPDADNqkwK0a/KMTaXlXvUSdUVrdpQqtdh8wGNVI1AKH4vz2VJQ91LtJJcMqsNEd4FUg3BUt6zcf4sDs0zqSGrDLp1Q3B8NbHVPYd13LL5KB4Yv2bocqwRkqcpJt+vnsdNRkTnT5LYaj4iW8hli5jMmlQbAJYi2gbqoXuFu4eeIeTxVUb6oI5NWg7hCeyBqbqOlh+7rhuOMuskzN2gb9BYnruLW8O7G0+tesQB2qTEmuMBo9Bu4CtpIZDY6h0/V179pdoY9EuGGNS4tpW3SaS6U75lNNjlnbUX7r+HxMWyxkimRqiNmjudSEEXB2PUb2vfbe9sE8n4gKy2LGOO55b7EwXI2uFF4r2uthbZlsyi9y9JtQXWOmd1JE2/slwAlxew7Fye63W3dvQMuzH1Vpl0I+pdF2AuNwbg92w6eNj3Y76bULXYXlcKyVtG9kk+a+ZTIu7yd038+XxLnKe1GV0iUNdUN+zIp0BASCGRlUQltRLXicgdTsnBuepUQoVZd1VlXvAI6HzB2OPPS5/MlEOWbF/kZGsL3QDQenUxsgv1BhB8b6P6NtEjufZPMSVBe1lmUSEC3g/NHwx4/amKencdRW6fC18d6fnTR3w1NOEn0tf77msZr+Al/Jv/tOPGox7JzT8BL+Tf8A2nHjYY+i7I/d4epiydD7j1h6OR/0yi/IR/ox5Pxs3C/pip6akgganmZoo1QsCliQLXFzfGjtPDPJGKgr3IxujbCuPL3pf/HFX74/+KPG58C8fRZm0yxRSR8oKTrKm+rVa2k/4TjDPS/+OKv3x/8AFHjF2ZCUNQ4yVOv6LT5FQjcg3Bscbl/J8cvDWat+2g/0tjC8aH6L+P4csiqFlilkaRlZdGm2wI3JYW69wOPT7QxynhairexSDpgP0mN/1SsHcJWt+b9eKwcTc6zE1FRNOwsZZGkIve2ok2v32vb4YYoqR5ZFjiQu7myqouSfLGjEuDEk+iI6npj0SRXyqjY9dLfZrcD82MQ9JM+jN602v2/2Vx6M4Tyo0tHTwGxaONVYjpqtdreWonHm70p/jas/Kfsrjxez2paib+N/c6T5FYlfUxPjjef5PQ/qNT+XP+xMYGMb7/J5/sVR/wBx+wmN3af6fxRWHvGhz07Arb6Q3+3Ehacgjvw5U/M+sP14kY+bOwsM1SEjbD2FgCBGzW0i/wBmOqRe0evTE3CwAsRKkkNe5tiXj4RfrgCHNOGFrYfpksu+OxCvgMdHAAnMwDSVAY2BSa58B27n7MZjxlltF65LqmKHsdkDYdhLd/hY40zNv7FU/k5/28YBmDSaz61bnWXVa9ug0/6dON+hx8UnuVkbnwlURPblC1qamv5C0th7wMTOKbCHUdR0kbKd99vj1xVfRLl8kIn5jFuYkEq37lYSWUeQscWnimmV4bMSCGBUjx/9r48rtVRjiyW9qZ3035kb+JjNFFdGuxIdQChjDjtSOS2vqjDmPvik5vmiskkRiUSc53Mtt923G/jYbjwtbF8pqRl58S6iwEix6bEKUklKsxI2GiSAdR1+yn5rlcN6ltZ53M1RrY6THJZ17tzpuPC53x6ehlibg5X0qvjfy6blJqVtIFwH+qyW8d/zY0bK/wAXRjxrU/2j92AmV8GOZGVWHqsiqySsVJbUgayqp3IuQdwBbrhjiiaWiaGCCdpYiomQOIz27utwy+1svjbfHLVaSeoyyjBr3nJfRpfajR2Vqo6Vz7xPdp/xZK9I5/6kSO+X9lcUuvZfWSWF11LqHiNr9CD088aEOH5aqKKskm1TOhYqyqqAk2A1A3VrKNytvMYqsnCkgaI1TineeR1CsL2Cgdu97Ea2VQO/c3xo0MVgnJze0YtbfOTe3XZGbVZHn1Cml+2K/hJegRyKSnkmblQ6oObERG4178mpv2QjEm6jYBiSpsd9rVwLSE1mnTp0ooIU206Z6lVI2F7WHcNu4dMVjhegCCRV7YLyMrqYCNEY5ayWkbQReeQ2v1W2Lb6OypqWDAgFYUuAFsx1zMLDYbzgWHS1seZ2rSwNRdq1Vvd7o76fi7y1z3+zNezP8DL+Tf8A2nHjgY9kZp+Al/Jv/tOPGwx7nY/7/D1MeTofcLE+uQBRYAHbuxq/C/odp6qkp52qJlaWNXIASwJF7C4vbHpZdXjxRTn1KKN8jj+Tl+ErfqxfpkxTfS/+OKv3x/8AFHjcuBOAYssMxilkk5oUHWF206rWsP8AFjDfS/8Ajir98f8AxR4waTJHJrJTjya/otJVEp2FhY2D0GZBTVUFX6zBFNZ0ALoCQCGvpNrjp3HHpanOsMONqykVbMfxoXo49IUdAypLSw6DYNNGtpgPFjvzB5bd/XFV4wyxaauqYE9iOVgo62W91HnYEDAfCeOGoxq+TC2Z7MpKlZESSNgyOoZWHQg7gj4Y8u+lP8bVn5T9lcbL6C8wMuVhSSeTK8Yv4bOPgOZbGNelP8bVn5T9lceR2fDu9TOHwT+50n7pVRjff5PP9iqP+4/YTGBDG+/yef7FUf8AcfsJjb2n+n8UUx8zT6n5n1h+vEjEep+Z9YfrxIx82dxYWFhYAWFhYWAFhYWFgBY+HH3Hw4AE5mQKSoLC40TXHiO3fGY8Z5pR+uS6oS57HaB2PYS3d4bY0zNj/Uqn8nP+3jBM0y6SnlMMpZ3ULdiNzdQw+wED4Y3aKEZN2ysjauCc3WouVCjTBThrdzWlJHuG2DGe0KzRFWJHgQeh/X7sVj0Z5F6qJRYjnRwTG/0mEmofAjFyrB2T8MY9RCEpSjzReMnF2uZiud0Zp5x2jZrklCVIKjTIAQb6jFaQAEE8kjvxWc7pFOpU9qEG6Asx5ftABm/CGMHdujKQQbLjX+Nsp51PdS4KtcaACQw3R/Kx99xcYziOIU8cqPGsTD5Rymq6t0VksCTFuxHctyjddQ5dn53jbxN/ijy+a/2x2zR4l3nx5/UqGe5i8Ua0sNVzYNIJ0AC973DMLlhe/ZJIGw3wS4e44aONYGgDhVCgh2U9kEC4IYX37gOgx1n/AAsFYuNCEaCxHagJf2VcJdoWJ2IF03UgrqAxFrqSaonMqxxadOn5KWJlNu/Zrgm+98e5jzYXGOOfwbbdLf1szyjdtfwRc+4omepWaM8lkTSuk3NjckMT7QN+hFvLEjiKCapkpneaJmeK5KKUSJQdbM+wCgBwx6Hy9m72Y5Yal4ktFEyKFKxnnSsb7EpGSFuWXdtO569MFcuoIqchCraiTZFs0nNjKuPWOgUAG4XaJdmJb2k5y1EahLFs1d8nt9fMcKVpkmMRwwgFTpEfzlsRDYg2OntM1yCAQVeUg3BxduCss1RKzrpfUXk8RIx1FfhsPgMV3IMoFZLrYDlawx0ey8vdpFvwSHe9hrbtWsBjV4qBYkVV627Td7EAC589sfP55LU5e7Xux3f16L1Zqi+7g31fIlZibwSH/wBNv9px44QdPhj2PmI/q8n5Nv8AaceOqcdpfeMfSdk/v8PUxZOgVqIQwFzYDc49J+j2a2X0Y6jkoB9mPMmaP0HvOPS3Af4uofyEf6BiO0l7OP1EOZbjjy96XVvnFWB9KP8A4o8eoTjzB6WZdOc1ZsDunX8lHjl2V+a/p6omfIq4y8+IxtX8nuIrFWA/3kf6Gxi+uVjcAgfmxrfol4jpaOKqNVOkWpkKhju1g19IG56jpjf2hxPC1z5FYczPvSd+Naz8qf0DFaWIkXAJGCfFeaCqrKmdb6ZJWZb9dN+zfzsBjjLgNBv3k42Y7hhin8EV6m1fye3AoZ7kD+sHr+TjxlnpS/G1Z+U/ZXGo+g7tUM7DYCoIA8gkX78ZZ6Th/wBUqvrj/auPN0v6zJ4+haXuoq4xvv8AJ4/sVR/3H7CYwIY3b0DIfU5wD1mvsf8AAmNHaf5HiiMfM1ap+Z9YfrxIwKldlZAfpD9eCuPmzsLCxxM9gTjmmkLC58cAO4WGPWO1pth/ACwscu4G5w0KpfPAD+PhwgcI4AE5k+mkqGsDZJjY9NtfXGWcUcXXqZDFHG6EJZiASewt97eNxjUs0F6OoA3Oiew+/jEs54VlppmhiRiiBbHr1UMfzk43aKMG3xMqzUPRxn/rYkN78qOCJvrgSa/jcjF0YX2xUuBMkFNqAt24admt9O0gY/oxbsZc3Dxvh5EogtRnuxSs94VkmfrpCE6HQ2dfHTt32sQdj340PEKKM67kG2+MmbTxyNO6a5M648jhdGM1OX1FIydkOobXGY0UgEAAMYHK6DpHWJ9P+EYCmVeckrBAiJpCtFOnci3GqBgNkG126t449B1lAkqlXW4O3gfgRuMCMx4bDoEiPLXbbc2AN9t8UWo1mGNJKfk/4pnRLDJ77eZjHLlmmWSNZGCxGIJDCwTT3nmTCNR2rEWDWsOuDvDvCLzueclkKhmjRixk7lE8pALqLbRqFQW6EY1iiySKMKACdIt2jf34npGB0AGJm9TmXDN8K+XP7JeTI4sUPdV/Ur/COV8nmXFr2AHgo6e7r+bBet6j3YmWx8ZAeox1xY1jioo5zm5y4mRs1/AS/k2/2nHjuiHbX349k1cOtHS9tSkX8Lgj9eMZi9BDKQRXi4/+n/8ALj1uz9RjxKXG6ujjNNmR5mdx7semfR/+L6H8jH+gYok3oKdjc14//H/82NS4cyT1WnghL6zEipqtbVYWva5t9uJ1+pxZYRjB8mIqguceavSYl85rT4GP/ijx6WOMx4n9FLVVbPVCqCCXT8nyibaVVfa5gv7N+nfjhos0cU25PoTJWYQapi+kC29vPzws0Psj342IehVrk+tKD48n/wAmGaj0HM5F60Lb/wBG/wD+3Hqx1+BNb+RTgZimCMG0J9x/XjWofQKPnVxI/wAMFv0yHFi4e9FVJTuhfmVGk3HMsEv1vpUb79xJwy9pYWvw7hQZM9FmUNS5VCsg0vITKwPUaz2b+B0BdsYb6TT/ANUq/rj/AGrj1HWDs/HGW8R+h41lTLU+tiPmtfRydVrADrzBfp4Y8/R6mMM0smR1d/ctJbUYPjefQJqSjqBbcz3/ANCfuwNX0DMDf14G2/4D/wA2L1wDw7/N8csbSc3W+q+jTbYC1tRv0xo12sxZcXDB+REI0w5VMSyauuofrwXGBM76nQ/41wWx4x0GKw9n7MKjHZ+OPlb7Pxx8pZAF3OAG1/CfE/oOJuINNu9/ecTsARK7ux85akdnY4enKnYnfEaanK79RgCXAhAscdnDVK5K74dOABGaMRR1BBsQk5B8+3bGOZ3xjLPM0sEhEbabAeSqD3/SBxsmZoWpKgDqUmAv4nXjKeJOC3SodYSgjAWwJA+at9vffG3RPGm+IrItvopzZqgTaww5SQRC/wA4IJO0PEG/XGgYrPCFFHFblsDenpr277CQBvj+rBgZxBzDFzouaLXj1rrF7AXW9xuy/aPHGfM1KbaRKJ2FiE2bQAqDNECzaVBdQWa19IF92sb2GPlRm8CMyvNErKupgzqCq+JBOw3G5xyJJ2FgWvEdIelVTnsl9pU9kXu3teyLHfpscL+kdJpDetU+ljYNzUsSbgAHVubq32HwxNAKYWA1bnlPfR6xAGA1lTKgIUC+oi/s23vh4ZzAixa54l5g+T1SINd7exc9rqOl+oxFAJ4WIn84xbfKR76bdpd9fsW331WNvHuwwufUxV3FRAVjIEjCRLISbAOb2W523wASwsQP55p9HM58Oj6etdPs6/avb2O17t+mEucQFUcTxFJG0o2tdLt0spvZjcEWGAJ+FgfLnMCnSZotWkuF1rcqOrWvfSLHfptjpM1iNrugJNgCy7kLrIG+5Cdr3b4UCdhYgUmc08o1RTwyL4pIrDuHUHxZftHjhluJKQLqNVT6Q2ktzY7arX031dbAm2FAK4WIk+YxJfXIi2XWdTAWS4Go3Ps3IF+mOP52g5gi50XMN7R611G1wbLe5sQfsOAJ2FiEmaws7RrNGXUhWQOpZSb2BW9wTY7HDbZ5Ti96iEWTmG8ibJ9Pr7O47XTABHCwPgzqncoqTwsXBKBZFJcC4YqAe0AQbkeBxx/SClsreswaWYqp5qWLDqoOrdhcbeeFAJ4baBSb2xEqM4gS/MniSzaDqdRZ7Bgpudm0kG3WxviRFVoxsrKT2tgQfZOlvsbY+B2wA3VRC6G3zh+vEsYYqfmfWH68P4A5kS4scR1o/E4lYWAGIYNJvh/CwsAR6mC+464ZKudjf44nYWAOIY9Itjo4+4+HAAfNh/Uqn8nP+3jCM0zmSqlM7Foy4XsnYiyhdx56b/HG85koNJUAmwKTAnwHb3xmPGHD9N63L8usfsdmx27C/p6/HG7RTjFviRWSLB6I5pWWfnC1lhWPzjAk0H474sma8Oc6WRy5UOKcdksrDkySSMQ6sGBYSAXBFrYb4TaI25I29WpvstLp+Nr/AJsBs64wqxV1FPRwQSGmVWdZZCskupddoFHWw2ue/wDPwnxTyNxVE8jp+DGjMZWVew9wxDlwtogRq5g1X5QuHDAmx6qDiZWcMyyc3TJGqyHWLxnWG7A/CBwQtk+bY7gX2xCzbiaqaanhp6dA8tNz2SoZkZN7FTYdQSB08cQ04+qHhp+TTxCd6mSldJHOhXjFyQ4HQi3dgoZHv/v9sLC2V8NsJ45WkDMhuQTKykaGT57k6xq2Zrm2od4t3Q8GaTT65SRDDDGdBeMsYlkW90YGxL30nbbe+IkvEdRS0809XDCXBVYo4JGbmO50hSWHZ7RHwviTl2eZgspjraSNQYnkSWBmdFK76JSRs3mOvd5VanV2LIkvB7rzRzUKyKosecBdVQX0rKFBulw4Acdx2GD1NkbCKkV5AzQOXLFfaukqAC5vtzRuSSdO9yb4r1bxjJ/NtNViJTNOECRAmxZidh37KpOJ9VxjbL6WsiRW57woVJNl5hCtuOpU3HwwccnnXiTZDHATLGirUMOWkZBOqQ86JCqMOYzaUGpjoW1u4jBmSivBVRXF6jmb22GtdO477Wvg9P7De7FD4r429RngjEaurWadiSOVEXSPX95yN/DERU8jpBskZjwpznlZZSrSPcDVJoA5CwgaFcANddWsWa218Ta/heWWGnTnKkkTMeZ8q57RPsl5SxNrXWQujd42FuOJs6linip6SJJaiUFgHbTGira7ORva5sAMRJ+LK2CkrZKqkWOamClSpYwzBrewx327x7vMCyjNpEWKr4NlCuFqEEbXLKYrsWMRhA1atkA0ta176t7Nt9g4SKusgqNIjl1xLoBsLwgqe+3LhEYK2NmN79MP0eaZgwLVEVGsWgteKV2e4F12IAt44C5Zx3zqJKgInN9YigkjubLzCLMO83VgR5gjuxPDk6CywHhxzo5UyBdT8wGMklWnE4C9saWAGm5BG97bWwNHAUiKgjnF1CXLmcElUdCFaOVWWO76lS9gS/cRZurz3Mo6taaOClZpOY0eqRwCiEbtYbNYrt78X6n1aV1gBrDUB0Btvbyvir44deZNlXzrhNqiZpTKtmURFCgKmKxupPtXMh1dbWAFr74j0nBsiPvOjRl42a6EyWimkmjCtqsD21VmIN7E7X2ttWx6C/niO8LKL/oxTjdUALLwejOZGd9RmaS6vIulCxbTHpYGMk6LlbX04jZRwa8JiUyo0cdn/BnmGQQer7uXN0072tfoL2GLdTPdcO4cTBTZ+DWZBEZUETRxLJaM8zVGhQGN9dkU7GxU/PHztmKngmWYNzp0JIcARxtGgusahWUSXeM8s6kJsQ1hawOLaaogm/THwVTX3tgpyQKt/QUtJqlnZld2kkVboSzCoUhHQhgumcL2rm0YF8Esg4Y9WmMgctfn3UlyBzZeaoVWYhNK9k6QNR3xYwcfcHNvZgYqUJA02uCDubfnscc65Pop98/wY6aqAPecdxTBumKga1yfRT75/gwtcn0U++f4MScfCwHXAEfXJ9FPvn+DC1yfRT75/gxJvhYAja5Pop98/wAGFrk+in3z/BiThYAja5Pop98/wYWuT6KffP8ABiThYAEZxGRRVIa34KYm2/UMf148/wCYySPIWqRaUhdQv5AL/pAx6I4gt6rUavZ5Ul7eGk3t8MZZxnJQeuS61Yt2LlTt7CWt8LY3aKfC2qsrIPeiSjljWfmtq1rA6eUbB9I87WOBvH1A0s861GWSVJKj1OopQQ67dJm1baX3BIIt3Yt/B+ZJP7AA009ODbuJEp0+4frwVqM6p0Z0eZFZFLMCdwANRv7l7VvDfHGWRrI5VuTVoz1OFaiaehWrEx0UGmWVHZflA4srSKbsdJN997Xx94u4ajSKhiipHnp4pneSKMFmYFTcsSwuSxG5ONDObwgRkyKOZcJ17VtjYW7iRiNJxHS6Awmjs1wpvYHp0PS3aG/TcYhZ52n/ALr/AGKKDJkvOo5VoaGWlkhlhqFjlAQTMh6A6m30rbfa+nFgo88rKuVgKOWmp1hkEnrC2d5CLIsQDdBv2rG/ltgxBn1MgYtMg7Wje/tDXceZGh/unBEZpCWKiVCw5dwGG3MNovvHp44iWR1TX3FGXZZklZIuWQqGpjS05fXJFqAmYlQukkXYKSfK+G3yWsgo5qQwyT8ithmiaKOwkjY8xxGt7DSwa4vtqxqVZXwRyKskiq7W0gm17my+W7bDxOG5s/plCs08YVgGBvsVI1A38NO9/DFlqJXy+fmKIWU5+9SJA1JU02kKQZ1VQ1z0WzHpbFKquEqyumr5RKtPHL/V1WSEOXiQAhlJYaAXJNx3jyxoMucU7K5MyBY2Cu19lbVo0k9L6+zbx2xJp6qO4jDqW7e19+wVD7f4Syg+8YpHI4NuKFGbUPrkfqNa9LNJLFA1PUwi3NsCLOgvZr6QbDxwOTJKp6TMykFYsUsUa08VTI0kpYNdzpJJW/6saVDnVMSHWojYM1hpN7ki4tbr2SDfvG+Ck1ZGjKjOoZvZBO53A2+JA+OLLM1vW/8A2xRm3D9HTxsRBlNVSyNE6GZ1spGm5H4Q9WUd2AlVwfUpDlksMb3YU6VkQG45TBkkI8VGpSfC2NPrs/prX58VlXW3aGy9k3PlZlPkGB6HDyZ/TAIOfGCxCqC1iWISw3/KR/fXxGJWeSdpeooC1NI7ZtRyqjGNYqgM4GyltGkE917YuWBGS1scgZ43DKBuR08euHnz2nAuZowCpcEsN1C6yR4jR2vdvji23S+BJ1PmkY2V0J+sP34jy1wI3kS31l/fiLUZ7TiQ/Kpcb9fA6T9jAj34dfO4pGWNXXUdwvedidvhc262xFME6lrYwo+UT7w/fh716L+8T7w/fganENKq9qaMWYKd+jEkAfEggeJBGH6jPadNWqZBpflnfpIQCEPgxDLt5jCmDmnq49W7p3n2h+/HVbWR3HbT7w/fiFTZ9TLqZpowAdNybC+5Iv5aGv4WOHs2zaFH0PIisFLEE2sLE3+6rH3A+GFMBCOujsPlE6fSH78fWrYiCOYn3h+/EWLPaclFEqan9kXsTuQLX8SCB44aqOIKeyaZo/lCwSzA30sEex8nIU+ZwpgfWWEXvIh/zD9+G6erjD/hEtv84fvxBhzyksS1RGLBzu1towDId/oggnwvh2iziDXbmp1CjfqzEBVv4k2FsKYC3r0X94n3h+/EWtrY9rSJ3/OHl54VJntPKxWOZGYIJCAeiHcN4aSOh9/hiFPntO5XRMjXOkWN9+ybW9zKfcwPfhTAUStjCj5ROn0h+/EahrI7m8ifeH78fajOIFLRmVA4G6ki43Ven1pEH+YeOI9LnMCkAypd7FQN7g2IIt3dpd/MeOFAJ+vRf3ifeH78RajM0vZZE9+pcN/0jpdvl4zdtAsb3brbbyN/PEc5xC0gEcyFiocWI6WDX+6Q3uN+mFMEgZkAd5EP+Zf34mivi/vE+8P34FpxHTnRqkjIdNaEG4K/SHdpt3+7EqPPaYsVE8VwwQjUPaJKqvvLKy+8EdRhTB94hYGkqCNxyZP9px58zGilikMc5LyqF1N0vcAj/SQMegc1q0ejllQh0MLupG4ZShIt4gjGXcW8VRetyaYEkHYsx7+wv6Onwxu0U5RbSVlZFn9FuSmmEwN/lUgm37tYkuPKxHTBbNeE+c8mqYiN2aTRoF1kaIwE67glNBY6bX1H2rbYF8G8WCYgFZXIhhS6ROy6118y7gaVN2XYnBfN+NKamNqgVCbgAmnmKknYAMEKk37gcZ8iyPI9tyUTpsjRnga7WgDaRqbcsUIJbVc20dDe98A4OC3WJYhUKFCPESIjcxuqK3WUgPZB2rW/w4N0/ECPGZFiqdI8YJVY+5GUMfgMDabjukkkMSCpaQWugpai636ahy+z8cUSn0JsYfggMGR5joMjyLoVkca1nWxfmG9uffYC+ncG+OhwawYyLUWlYoW+THLujRNHZAwKhViC21dCemCOb8Uw0y6p1nVbXLCCVlA/xMqkL8cdZXxNFULqhSoZbX1GCRAfql1Gr4Xw9pVgj5pw208sMjzAFBGH0oRqKPzLr8pZAW7iH2898QP6ChohHJOzaUEaELpsqoEj1ANZ7AdoHsvciwG2JE3HtIsgiYVIkN7IaWo1G3Ugcu5HmMEqziBIkEjx1Ok/RgkYj3qqll+IwrIq2AIk4K1rJHJN8lJK8jKiaWOoytpLM7LYNLcWUeyMTaHhtlkLyTGQcuRNOjSby8sysW1G9zECAALajudrfMn4yp6r+zieQbjVyJVXbrd2UL3eOOMz42padgkwqEJNhenmIY+CkIQx9xxNZG6rcWKk4UtJHJNMZGQKo0qY+ygYR30t17bEnobjYAWw/mOQySSmUT2K6eSDGCEsyMwazDmKSg27JFzv0tITPkMfNEVTp/7eUN8EK6z9mB1Fx3SzOY4hUu6mzKKae6n/ABXTs/G2Iqb3oWMwcF6dQE50tAYfYAJvGsepyGCvbTqAK6gSRqtYCb/R1lmaWOcoXYFxoVrqBENIJ9k/I+1Y7OdrgEfc54ugpReoWdFHVuRKyj3sqlR8Th7L+I45lLxx1BUd7QSpf6utRq+GIqdX0A1w/kclMgj5iPHYg2RlboAtyXYHYG9rDptgRU8ACSLlyzksE0I4QKVARI1NtRu2lGDdAwdhYDbEw8e0nM5Nqnm/3fqtRqt0vbl3t59MEa/iKOFA8kdQFO9xBK9vrBFJX42xNZE7rdghz8LXjZBJYkMAStwNUxm3AYEi502BG3fjqk4cdZEdplKKVYosZW7qjIO0XYhbNe3W4G9tsd5NxdT1W9Os7r9LkSqnwdlC/nxHr+OqWFxHKKlHY2UGmn7R8Fslm+F8OHI3w1uQd0fC+hpCZiQ0sUgULpUcuQyezqtrYmxZQoNgbXuTxScJaNfy7trkile4FjIkpmYrboGJK2N7ADwwRbP0EfNMVTp8ORLq/wDt6df5sD8u44pZ3KQiodgbMBTT9k+DEoAvxIxFZHbJIkvBLGN4/WFF3LKwiIdNXMuQ3NuHAk2ZdI23DA2xOzrhg1DSHnaUdApXRc6grqp1aunyhNrb2G/XHWccY09L/aBUIPpciVl8u2qlfz4k0fEMcqGRI6kqN94JFJ+qrKC3wBxL7yuIECHhP5zyAuqaYyquqKwLMrlDKwkKswI1E2IuLYjRcCIgULNJaP8ABBvmm8JIa1g6kw7gj57d9jh+Lj2kaXkgVJl2vH6rUagD0JHLuB5nE/M+JYqdQ0qVAW17rBK4H1tCnT8cGsie/UAnNOC+eU1SFdLSsNgfwrqzDr00qVPiDj5FwXcMkkl4y2vZCGuLkdrWQCCbghQQQME8n4rgqhqgWodbXDGCVVI8mZQG+BxGq+O6SOQRSCpWQ7Kppp7t9X5PtfC+JXe+6r2BIy/hlY4miZ2cNSx0zGwUkRiRdXkWEp91sRv6OESLNNLzXFxdV5Y20Bdgx6BDe5sSx2AAAIzZ+ixiRoqnSfCCUsPegXWPiMQ8r41pqltMAqHIJBPq8wUEdQzFAoPkTiqU2mwD63hdZZjPrIYOrggDaxjLKd91YRgEe49wx3R8JW5bJKLo7ntoW7LcrSo0uttCRIgO+25BxNzbjOmpjacTpuAD6vMVJOwAYIVJJ7gcTKbPo3jMixVOkeMEisfcjKGb4DE/jSvoLImVcM8nrLqAlWQALpUaQw9nUQGbVdioVTbZRgTFwkVURCpkSMKVIUEXJiWFibNpIKKGF1JVtwbbYIU3HlJJIYkFS0gtdBTT6lv01DR2fjiRnfEUEA1TpUKtr6hBKygf4iikL8cTWRPluCA3DahAiysQEmRSQLgTMjd1gdJUgbDYjww5NwaJAFllLIm0YC6Si3Le1q3cNoIewtoG17ky8nz2Cca4UqGW1wzQSoD9UsoDfC+I83HtIkgiYVIkN7J6rUajbqQOXuPMYJZLpJ7AmVNDyMteEEvyqVk1WsW0xkXt3E26YxLOOHpKWVoAruEC9rre6huvva2No4gzwLSyMIqi7RuEtBIx1EELqVVJXe3UDGX8RcaSyVDvCw5Z0227wqhv9QONeieRSfCVkDcnmaKqURMY9Una0Erffvt1xzxFO0tTKJWaQKxsHJa3uv0wsLGpfnkE3Lc1nFFUATSgKVAs7bDwG+2AMcrIwkQlZD1dTZj72G+FhYrhSqZLDnF9bJI6pJI7oUQ6WYsL232JtjrhOtkjMqRyOiCJiFVioB7rAGwwsLEUu48QuYCMhZuYxLSDo5N2+8d8G85zSdqSlDTSkMDqBdjq9+++FhYnKl+AIjcL1DxVMaxM0alhcISoPvA64i5pM00rmZjIVZtJclrbm1r3thYWLR/OZVBSDNp/UX+Wl2kAHbbYb7Dfp5YDUsrRurxkozEXZCVJ6dSNzhYWGJLgkT1C/F9U8lQySOzpYdl2LDoO47Y74czGZI6hUlkVViJUK7ADcdADtj5hY5yXsYkrmAnkOoy3PMt+Ev2vvdcH+IsxmeGlV5ZGDIdQZ2IbfvBO+FhYtkW8PoEMcJVLxVCJE7RoQ11QlQdvAbYFVczSuWlYyMCbM5LEdehO4wsLFq9syA6+az+oL8tL+EI9tulunXp5YDZbM0UiNExjLMNRQlSd+8jrj5hYpBLgkFzCHFVQ8tTIsrNIoOyuSwHToDsMSMizOZaepCyyKFUaQHYBfdY7YWFiJL2MQuYCSQqRKCRIerg2b73XBziuvlcQq8kjKYlJVmYgnfcgmxwsLHXIvaxJ6HPCFXJHOUjd0TQ3ZRiq9D3A2wFllaRuZIxdwdnYlmHuJ3GFhYV7ZjoH63NJzQwXmlN3YG7tuNtjvuMDMinaKeMRM0ephq0Erffvt1wsLHLGvZyIZ1xJO0tRIJWaQKx06yWtvta/TE/K80nFFUATSgKyhQHYWF+g32GFhYNLu4gBpKUPMQlJDa7qbMfew3ODfF1ZJJIiSO7oUQlWYst7DuJthYWOuRe2iT0PvCVbJGZUjkdFETkKrEAG21gDYYr7ysxMrEtJ9Mm7fe64WFiuNe0l4h8g/m2aTtSUoaaVg2vUC7HV4X33w1l1JHy17Cd/zR4nywsLF9NtB/Uh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85800" y="-2350432"/>
            <a:ext cx="6191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8" name="Picture 6" descr="https://encrypted-tbn3.gstatic.com/images?q=tbn:ANd9GcSUeFbaA7kcXmB5U7RzoEJiWhD7gZ6o_TjlWGskG1BdCn5-jh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23" y="2222212"/>
            <a:ext cx="2439887" cy="1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861" y="1558623"/>
            <a:ext cx="500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Federal Law Enforcement Agencies and Officers</a:t>
            </a:r>
          </a:p>
          <a:p>
            <a:r>
              <a:rPr lang="en-US" sz="1600" dirty="0" smtClean="0"/>
              <a:t>Like the </a:t>
            </a:r>
            <a:r>
              <a:rPr lang="en-US" sz="1600" b="1" dirty="0" smtClean="0"/>
              <a:t>FBI</a:t>
            </a:r>
            <a:r>
              <a:rPr lang="en-US" sz="1600" dirty="0" smtClean="0"/>
              <a:t> and </a:t>
            </a:r>
            <a:r>
              <a:rPr lang="en-US" sz="1600" b="1" dirty="0" smtClean="0"/>
              <a:t>CIA.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38200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Your Federal Taxes also pay for:</a:t>
            </a:r>
            <a:endParaRPr lang="en-US" sz="3200" dirty="0"/>
          </a:p>
        </p:txBody>
      </p:sp>
      <p:pic>
        <p:nvPicPr>
          <p:cNvPr id="3083" name="Picture 11" descr="C:\Users\gilbertl\AppData\Local\Microsoft\Windows\Temporary Internet Files\Content.IE5\FDE3HI53\MC9000603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692" y="1692123"/>
            <a:ext cx="2212584" cy="24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43440" y="411444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United States Military</a:t>
            </a:r>
          </a:p>
          <a:p>
            <a:pPr algn="ctr"/>
            <a:r>
              <a:rPr lang="en-US" sz="1600" b="1" dirty="0" err="1" smtClean="0"/>
              <a:t>Army~Navy~Air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Force~Marines</a:t>
            </a:r>
            <a:endParaRPr lang="en-US" sz="1600" b="1" dirty="0"/>
          </a:p>
        </p:txBody>
      </p:sp>
      <p:pic>
        <p:nvPicPr>
          <p:cNvPr id="3084" name="Picture 12" descr="C:\Users\gilbertl\AppData\Local\Microsoft\Windows\Temporary Internet Files\Content.IE5\UZ8KHOKG\MP9004011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108" y="3124839"/>
            <a:ext cx="1676400" cy="25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2200" y="5638800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salaries of government employees</a:t>
            </a:r>
          </a:p>
          <a:p>
            <a:r>
              <a:rPr lang="en-US" sz="1600" dirty="0" smtClean="0"/>
              <a:t>The </a:t>
            </a:r>
            <a:r>
              <a:rPr lang="en-US" sz="1600" b="1" dirty="0" smtClean="0"/>
              <a:t>President</a:t>
            </a:r>
            <a:r>
              <a:rPr lang="en-US" sz="1600" dirty="0" smtClean="0"/>
              <a:t>,  </a:t>
            </a:r>
            <a:r>
              <a:rPr lang="en-US" sz="1600" b="1" dirty="0" smtClean="0"/>
              <a:t>Senators</a:t>
            </a:r>
            <a:r>
              <a:rPr lang="en-US" sz="1600" dirty="0" smtClean="0"/>
              <a:t>, </a:t>
            </a:r>
            <a:r>
              <a:rPr lang="en-US" sz="1600" b="1" dirty="0" smtClean="0"/>
              <a:t>Congressmen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4541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45" y="4191000"/>
            <a:ext cx="7239000" cy="1603977"/>
          </a:xfrm>
        </p:spPr>
        <p:txBody>
          <a:bodyPr>
            <a:normAutofit fontScale="55000" lnSpcReduction="20000"/>
          </a:bodyPr>
          <a:lstStyle/>
          <a:p>
            <a:pPr lvl="8"/>
            <a:endParaRPr lang="en-US" sz="1000" dirty="0"/>
          </a:p>
          <a:p>
            <a:pPr lvl="8"/>
            <a:endParaRPr lang="en-US" sz="1000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sz="1900" dirty="0"/>
          </a:p>
          <a:p>
            <a:pPr marL="68580" indent="0">
              <a:buNone/>
            </a:pPr>
            <a:r>
              <a:rPr lang="en-US" sz="3800" b="1" dirty="0" smtClean="0"/>
              <a:t>Medicaid</a:t>
            </a:r>
            <a:r>
              <a:rPr lang="en-US" sz="3800" dirty="0" smtClean="0"/>
              <a:t>-Payments to help </a:t>
            </a:r>
            <a:r>
              <a:rPr lang="en-US" sz="3800" dirty="0"/>
              <a:t>people who are too old or </a:t>
            </a:r>
            <a:r>
              <a:rPr lang="en-US" sz="3800" dirty="0" smtClean="0"/>
              <a:t>sick </a:t>
            </a:r>
            <a:r>
              <a:rPr lang="en-US" sz="3800" dirty="0"/>
              <a:t>to work pay their </a:t>
            </a:r>
            <a:r>
              <a:rPr lang="en-US" sz="3800" dirty="0" smtClean="0"/>
              <a:t>medical bills.</a:t>
            </a:r>
            <a:endParaRPr lang="en-US" sz="3800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098" name="Picture 2" descr="C:\Users\gilbertl\AppData\Local\Microsoft\Windows\Temporary Internet Files\Content.IE5\E4KBJ9TN\MP9004392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297306" cy="23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ilbertl\AppData\Local\Microsoft\Windows\Temporary Internet Files\Content.IE5\VAHRN45Y\MC9003590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25411"/>
            <a:ext cx="33962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802191"/>
            <a:ext cx="5642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Your Federal Taxes also pay for:</a:t>
            </a:r>
          </a:p>
        </p:txBody>
      </p:sp>
    </p:spTree>
    <p:extLst>
      <p:ext uri="{BB962C8B-B14F-4D97-AF65-F5344CB8AC3E}">
        <p14:creationId xmlns:p14="http://schemas.microsoft.com/office/powerpoint/2010/main" xmlns="" val="153818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90600"/>
            <a:ext cx="6777317" cy="5410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State 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Taxes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68580" indent="0">
              <a:buNone/>
            </a:pPr>
            <a:r>
              <a:rPr lang="en-US" dirty="0"/>
              <a:t>These are taxes/money </a:t>
            </a:r>
            <a:r>
              <a:rPr lang="en-US" dirty="0" smtClean="0"/>
              <a:t>you must give </a:t>
            </a:r>
            <a:r>
              <a:rPr lang="en-US" dirty="0"/>
              <a:t>to the </a:t>
            </a:r>
            <a:r>
              <a:rPr lang="en-US" dirty="0" smtClean="0"/>
              <a:t>state government (Georgia) </a:t>
            </a:r>
            <a:r>
              <a:rPr lang="en-US" dirty="0"/>
              <a:t>from your paycheck:</a:t>
            </a:r>
          </a:p>
          <a:p>
            <a:pPr marL="6858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122" name="Picture 2" descr="C:\Users\gilbertl\AppData\Local\Microsoft\Windows\Temporary Internet Files\Content.IE5\WLTGU6QB\MC9004369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96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State income tax brackets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590800"/>
            <a:ext cx="76199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15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5610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What does the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State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Government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of Georgia use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my tax money for?</a:t>
            </a:r>
            <a:endParaRPr lang="en-US" sz="3200" dirty="0"/>
          </a:p>
        </p:txBody>
      </p:sp>
      <p:pic>
        <p:nvPicPr>
          <p:cNvPr id="6147" name="Picture 3" descr="C:\Users\gilbertl\AppData\Local\Microsoft\Windows\Temporary Internet Files\Content.IE5\E4KBJ9TN\MC9000567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738" y="2302347"/>
            <a:ext cx="1216812" cy="9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ilbertl\AppData\Local\Microsoft\Windows\Temporary Internet Files\Content.IE5\9RBKAEY3\MC9000567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59548"/>
            <a:ext cx="1783215" cy="10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ilbertl\AppData\Local\Microsoft\Windows\Temporary Internet Files\Content.IE5\E4KBJ9TN\MP9003872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4722"/>
            <a:ext cx="138869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encrypted-tbn3.gstatic.com/images?q=tbn:ANd9GcQNA-yxWC_Cy79_HA6SWEJXSN1JM7XLRSZ_itvMfsen-8K7YtH12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092" y="2254722"/>
            <a:ext cx="266828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1851" y="3429000"/>
            <a:ext cx="60356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/>
              <a:t>Georgia elementary schools, middle schools,</a:t>
            </a:r>
          </a:p>
          <a:p>
            <a:pPr algn="ctr"/>
            <a:r>
              <a:rPr lang="en-US" sz="2100" dirty="0"/>
              <a:t>h</a:t>
            </a:r>
            <a:r>
              <a:rPr lang="en-US" sz="2100" dirty="0" smtClean="0"/>
              <a:t>igh schools and colleges.</a:t>
            </a:r>
            <a:endParaRPr lang="en-US" sz="2100" dirty="0"/>
          </a:p>
        </p:txBody>
      </p:sp>
      <p:pic>
        <p:nvPicPr>
          <p:cNvPr id="2050" name="Picture 2" descr="https://encrypted-tbn3.gstatic.com/images?q=tbn:ANd9GcTjmxKHjW3ONxLntYV8f35LJGdIEl38kMSckU4QbmLzwmGvKCx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83" y="4198441"/>
            <a:ext cx="3094892" cy="20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9477" y="5043731"/>
            <a:ext cx="32896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Georgia public libraries.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8726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340</TotalTime>
  <Words>205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Where does your money go?</vt:lpstr>
      <vt:lpstr>Slide 2</vt:lpstr>
      <vt:lpstr>Slide 3</vt:lpstr>
      <vt:lpstr>What does the Federal Government use my tax money for?</vt:lpstr>
      <vt:lpstr>Slide 5</vt:lpstr>
      <vt:lpstr>Slide 6</vt:lpstr>
      <vt:lpstr>Slide 7</vt:lpstr>
      <vt:lpstr>State income tax brackets</vt:lpstr>
      <vt:lpstr>What does the State Government of Georgia use my tax money for?</vt:lpstr>
      <vt:lpstr>They also use it to:</vt:lpstr>
      <vt:lpstr>Our state taxes money pays for</vt:lpstr>
      <vt:lpstr>Other places your money goes: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your money go?</dc:title>
  <dc:creator>Windows User</dc:creator>
  <cp:lastModifiedBy>debbi</cp:lastModifiedBy>
  <cp:revision>19</cp:revision>
  <dcterms:created xsi:type="dcterms:W3CDTF">2013-03-27T23:18:26Z</dcterms:created>
  <dcterms:modified xsi:type="dcterms:W3CDTF">2016-09-06T23:58:06Z</dcterms:modified>
</cp:coreProperties>
</file>