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2" r:id="rId3"/>
    <p:sldId id="274" r:id="rId4"/>
    <p:sldId id="259" r:id="rId5"/>
    <p:sldId id="257" r:id="rId6"/>
    <p:sldId id="258" r:id="rId7"/>
    <p:sldId id="261" r:id="rId8"/>
    <p:sldId id="260" r:id="rId9"/>
    <p:sldId id="262" r:id="rId10"/>
    <p:sldId id="273" r:id="rId11"/>
    <p:sldId id="264" r:id="rId12"/>
    <p:sldId id="270" r:id="rId13"/>
    <p:sldId id="275" r:id="rId14"/>
    <p:sldId id="266" r:id="rId15"/>
    <p:sldId id="276" r:id="rId16"/>
    <p:sldId id="267" r:id="rId17"/>
    <p:sldId id="277" r:id="rId18"/>
    <p:sldId id="268" r:id="rId19"/>
    <p:sldId id="271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2" autoAdjust="0"/>
    <p:restoredTop sz="94660"/>
  </p:normalViewPr>
  <p:slideViewPr>
    <p:cSldViewPr>
      <p:cViewPr varScale="1">
        <p:scale>
          <a:sx n="57" d="100"/>
          <a:sy n="57" d="100"/>
        </p:scale>
        <p:origin x="9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F8A8B-6A2A-4D96-A778-D90389A67C7B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E1D2F-971F-4D92-BF26-A7DD0F4EB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1D2F-971F-4D92-BF26-A7DD0F4EBA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0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E1D2F-971F-4D92-BF26-A7DD0F4EBA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3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4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8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9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0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3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4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0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838D-0F70-4FB7-B3C6-8CC9B9E65BAF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06DC-889A-4E4C-B8CA-D8277A9B5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4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isonersofeternity.co.uk/lusitania-murder-on-the-high-seas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vetfriends.com/MilitaryPics/large.cfm?picture=758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jasongoroncy.com/2011/04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r44.com/women-war/374-woman-munitions-bench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s.gov/research/african-americans/ww2-pictures/" TargetMode="External"/><Relationship Id="rId2" Type="http://schemas.openxmlformats.org/officeDocument/2006/relationships/hyperlink" Target="http://driverlayer.com/img/wwi/20/any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www.google.com/url?sa=i&amp;rct=j&amp;q=&amp;esrc=s&amp;frm=1&amp;source=images&amp;cd=&amp;cad=rja&amp;uact=8&amp;ved=0CAcQjRw&amp;url=http://whenintime.com/EventDetails.aspx?e%3Dbe70013c-67bd-4060-8b13-9af3a3bafcbc%26t%3D/tl/ericapayson2/The_Great_Gatsby/&amp;ei=Z79kVNTbOYuYNsy4g8gF&amp;psig=AFQjCNFuQyQVfvpaDcrBNbBmMVe40cZX6g&amp;ust=1415975135430727" TargetMode="External"/><Relationship Id="rId7" Type="http://schemas.openxmlformats.org/officeDocument/2006/relationships/hyperlink" Target="http://footnotables.blogspot.com/2009_11_01_archive.html" TargetMode="External"/><Relationship Id="rId2" Type="http://schemas.openxmlformats.org/officeDocument/2006/relationships/hyperlink" Target="http://whenintime.com/EventDetails.aspx?e=be70013c-67bd-4060-8b13-9af3a3bafcbc&amp;t=/tl/ericapayson2/The_Great_Gatsby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hyperlink" Target="http://store.ottawacitizen.com/products/wwi-ends" TargetMode="Externa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ecularist10.hubpages.com/hub/Isolationism-and-Interventionism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ndryamps.com/photographyjna/nationalism-world-war-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irstworldwar.olemarius.net/index.php?nav=galler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history.navy.mil/photos/images/h61000/h61005.jpg" TargetMode="External"/><Relationship Id="rId4" Type="http://schemas.openxmlformats.org/officeDocument/2006/relationships/hyperlink" Target="http://www.history.navy.mil/photos/sh-fornv/uk/uksh-d/drednt9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vimyridgehistory.com/kit-1/war-breaks/precursors-to-war/assassination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48006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ambria" panose="02040503050406030204" pitchFamily="18" charset="0"/>
              </a:rPr>
              <a:t>Causes </a:t>
            </a:r>
            <a:br>
              <a:rPr lang="en-US" sz="9600" dirty="0" smtClean="0">
                <a:latin typeface="Cambria" panose="02040503050406030204" pitchFamily="18" charset="0"/>
              </a:rPr>
            </a:br>
            <a:r>
              <a:rPr lang="en-US" sz="9600" dirty="0" smtClean="0">
                <a:latin typeface="Cambria" panose="02040503050406030204" pitchFamily="18" charset="0"/>
              </a:rPr>
              <a:t>of </a:t>
            </a:r>
            <a:br>
              <a:rPr lang="en-US" sz="9600" dirty="0" smtClean="0">
                <a:latin typeface="Cambria" panose="02040503050406030204" pitchFamily="18" charset="0"/>
              </a:rPr>
            </a:br>
            <a:r>
              <a:rPr lang="en-US" sz="9600" dirty="0" smtClean="0">
                <a:latin typeface="Cambria" panose="02040503050406030204" pitchFamily="18" charset="0"/>
              </a:rPr>
              <a:t>World War One</a:t>
            </a:r>
            <a:endParaRPr lang="en-US" sz="9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7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9144000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Why Does the United States enter World War One ?</a:t>
            </a:r>
            <a:endParaRPr 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71557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422" y="48718"/>
            <a:ext cx="89693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Lusitania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-was a British passenger ship was sunk by Germans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ff the coast of Ireland.  There were 128 Americans on board.  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152" name="Picture 8" descr="https://encrypted-tbn1.gstatic.com/images?q=tbn:ANd9GcTu6TT7G5EQpzySMJa_tZ4La4W5COHSRqH9I9H_9VQuaDFiGv8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596" y="2393760"/>
            <a:ext cx="5029200" cy="334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82396" y="1371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The sinking of the Lusitania enraged Americans.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Germany promised not to attack anymore passenger ships.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Germany broke this promise and began attacking US ships.</a:t>
            </a:r>
          </a:p>
          <a:p>
            <a:pPr algn="ctr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9375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U.S. declares war on the Central Powers!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0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TEhUUExQWFRUXFx8YGRgYFRwcGBoXHBgcGhwXFxweHCggGBwlHBccITEhJSkrLi4uHB8zODQsNygtLisBCgoKDg0OGxAQGy8mICQsLCwsLCwsLCwsLCwsLCwsLCwsLCwsLCwsLCwsLCwsLCwsLCwsLCwsLCwsLCwsLCwsLP/AABEIAMIBAwMBIgACEQEDEQH/xAAbAAABBQEBAAAAAAAAAAAAAAAEAAIDBQYBB//EAE4QAAIBAgMEBgQJCQYFAwUAAAECEQADBBIhBTFBUQYTImFxkTKBobEUI0JScpKywdEkM0NTYoKT0uEHFTRzs/BjosLi8SWD0xYXNUSj/8QAGQEAAwEBAQAAAAAAAAAAAAAAAAECAwQF/8QAKBEAAgIBAwMEAgMBAAAAAAAAAAECERIhMVETQWEDMnGBIpFDwdEz/9oADAMBAAIRAxEAPwC2VljePOlbMADs6d9BYZVUekkHQajfyHnU63UBYZ1kbxmGnjy3ivNo9AeU1Jka/t+G7TurvVA8dYA0ub49VR9dbA1uqAYMltdd0Gdxg+2pbd5FMdYskTBM6GYI13aHypgEo8D5P1v6V0XBJJK8OPj3d9QnG2wATcQAgEERuO4+Bg0SjZgCCI5xSA4bqEQYM8N80FhNj4a22ZLYBmR6RUHmqnQHwqT+9bUSLojuU/NLbo3ZQTPIVKMekxn13THZkjMAWiAY1iaeqFoR4rZ1u4dYALrccBdXZfRzHloOHCiRh7OcPkXONM2XXUyeHOmJj0OXtN2iAvYIzSCQRI3QpM1OcQufJm7QXPH7MxPnRbHoNuWbTMHZMxEQSkxBkESNDrwqXOklo1iCY4D7tTVc+2rOUku0dWLh7O9G0ECNSeW/WicHcRywUHQ5W0AEgmV8QZ0/GlqFk9rqwMqqI17IURrv09ftpy3rY3ADwjcN1AXdoWrdzIQQ2bLMKPkG5POIHnFdbaNoLdOVh1SBmWBOoJAGsTpG/fQFj9p4JcQFAd1KzqhXjzDAj17x66WycGlmQtx3BA0dp111HAT3cqmwGJS4JXTUgAkaxEssGGGo1FQ47aqWXCsvzNc2nbcr/wAsSad9heSy6wAbu71003h/v/xQNvaqFmBBXLbNwknTKDuPIwVJHDMKGTbo6sXDaIGYAnNuWJdtVE5Nx7+NKh2WpxA5HyP4Uut7t/cfbyoPDY8tcVSgAZM4JJ7Q19HswSOzIJnXup+0NpLaa2sAl2AOu5Scubv7RA8+VFBYWjEjl4iK6PEVXXdpNkusAsi51dsfOOYJrr88kacqgXad1kZkCElittSIzAMQGnNuKqx3cqKCy4B7xTXb9oeX9aj2ZiOtQPGjEldIOWYE9/41UDadxw+R1DFylpTlIIz5QxgzuVjrEzpuooLD3mdbnktD4wtBCliSOAAHuoFdrO7oC/VqyliDlDCWCqsESdVbdrqKhXaV7MJJy52eQo7Vrqs6oNOZAJ36+NVTFYXZFzkxjzPs0qd54Kx8SR91V+ExNyT1jt2VUaCZfKMxyhNVzNvn5NWOy83V9uc0nUkmY0kSAQDEwedDEgd7dwnQAdxYn2xTepuT8kjl/uKAvG+e1DwWuXAsNMAFbaHXQEw0dxqK7hbuRFUOSslmOYB4WAILTJzE66StVQrLU2CRBAB7v9mhzgWiM3tj3VAuHcOWKMwVQqkhS3ZWQ85t5YkRGulWx3a76WwwZbIAiPbSqY0qBlWNhgFcpGVQJBJ7W7Nm7oVQPCphs9hbcMyEMSzEsw1JJkH5EGN3Km38A7NdYEdpcgBPAgAn0dIjdrqTRWNwxbq8sHIZykwD2SBwO4md1K/IUCJgSHVjdtlpkTxhMimJ11Lt4t3U7B7PCB4vJlyhCSTooULB1yhpkz+0a5awV0PnPVzkCiGIUEAknLl+eee6ol2C3VNbzKcwAzEmYVTAIiDFw5vA078iLG1s5VUoLgyi6HYHgoIZbe/siQKOxjgq6BwjFd53rm7IaJ57u+qZtjubdxM6jOzOWmSzQAs6bhAJjj3UW+BDXUuM6hp3A+kgAhe/4wBv/NS/kYzGbGtALLC2qiBpvbSCZOsKhEci3Cn4jB2WzK1w5TcbsjT4xkM69ykkDh6hRGNtC6VAdRlObT0wQYlSGEaSpmd/qNa+EtH/APZQMwuazvNzXMoz6ZUkDu1pp+RMLZ7TFCcQZUEqcoAhkmR2YnICR3E+qVdlJczOLlyWV0ZtxIeJ0I0gKAIHDjUVm3YGZhct5nYkMQCAoVRlAJ3BIE6aHvqyweF6u3kU7gYPKSToPmidByApN8DSKy9h8MxDlnMsFWEOsQcqjLqMtqJHDNrrRVnEWrXWOWdjC52KagZSyzCjWD46gchQbYO1KHrRqTcUBJXMwHbUagGFJ8WY8aJxWBUGWusJdrkZQZaBDRBnIFEcBvPCgDl34O7tcZWzKFZiVIy5ULLM7jlaY5xNPwuz7DzlDAwmYGQTB6xSw4kkyTx1njUDYSyTdXrTNyC8BZIcjLJy6rAgcImisNirSSwZmNxgcxUy5IOXLCwRlQxGkDvoAIw/V27gtKTIQsFklQuYT7ToOAoJ8dYur1htliQqwQM2t0BUieLDN4CiV2ZbY55fMwaTMMQ4EgiNIAAG6IHKhrnUa3AHALK2ZRozLFpY4HVtOe8UgCcPgrF1SQnz7bSTOrdtWIPall3yaGuY6yAW6v0na3BYasQS+YT2dEEgjlzqa5jrNkdXDADNu1O4MzTMkzcGu8k1LZs2heyiTcQZySxPpDJrzOVQO4Ec6LADXaNtCGWzlJyDtdkhnUsVIg5SFUE+qjUuq1022tqGKhmnXNG6OzDhTpvkHhuqPH2LKEO+YF7ggh2BzuAk6HTSB3CuJi7SXWUK2dYEkkiCMzFJMAAL2o5Cj4Abj3S26qlhXZgX0XXRljcp1JYmTA0OtSYO6pAKWraks4GgHZQlc+g4mPU1SbOxa3GLZClw20YzE5GzFQYOmobSg32latvdUWvQDZiI4IHbTgCWjx4UwLLZd9riByFAYSsTu1gnxEH10EdonIWAX0rkCD6KEqDv3l8vnXbe2FTDtc6vKqdlVB0aFmE0Gg1G75J5UsXeUXFVLVtushmO4hZku/ZOg0iTqfCaSQWCWtrXGgHIjZ8jyphWRS1wjtCV9GD313CbVZyJhBkVmkDeZbLq0iVAO476I2fihfMtbUAKrSdTmcExqNOyFPr7qW0cYLdxBkBzSCeM5TlG7WYIpiIti4x7gJeBABiIMsMw/dyka881N2jtAq6Ku4OouGJgNoFngZIPh40re1/zAIAN0CdfRDKSveZIipdn4l3ksFABZdOLKxEjXQaeMz6wCq/vF+sdpPVjOQIHaCDLCwJnMJ1OoIodcTeFuGY5yyL4QMzNmC6Kw03aVZ7T2iyMFSG01J3As6oswdACWJ+jQt7ajhigIOVm7URmVUGg139Y6r51S+BCDM1xMpcrGs5gRoWzSRDDULB1GnfSwKEQTml2aAxYwg3aE6HQGTz76I2ZfuPmFzehyHSAXEksO4gqaE+GEg9uDnedJyKCVUMI4nKfOjwBYkUqrcM7soJzzrugjQkSDAkcqVA7CdpYc3EyDQE6kGIjUH6wFBrhb02icoyuGYA+kzTnPgAxAB/Cp7zXswCgRAkkf18adfN0BcgEx2gY0MUkNg67JbqChyl4CryVQ0qR3/KPMwKs79oLaKLAnTUx6R7TTxOpPeaHU3+rbdnns7vR0meEzm9lOtW7jaXCQcxgiJC8PXSArcJskqQWa2wUIoXNoUUsSm7QTkPfl76lXZjlwxa1AOaM2gm4bjLGXdogBkbiY4Ue1u5EfGHUn00BG8Ru3Hfz3V1EuSZDbgdLo9ILu3aa+rSarJipAmEwjoGh7eZreXNmOjdpmaMvF3J37gKkGzGYMoZIydWujdi3AUgboYgat4cqLt2HU5hmbua6Y1jXdHOliLd14AYW2BBYAkgjXSYFKwoVzZTtoXUDqzb0BJCsZaCW1JAAk8qsMTYzqEBKrx01Kj5OvqnQ6TzoHB4W8rAtczAHXU6iD/SlicLcZiVvZQTMSd0REcNdfVUsZNgNnFOrl83V2yi6RvI138lA86fj8LmYMHynIyTlnssQSV5HTfqO6m4XCOFcG4SWEBpMg86WGwpXR3zyePcp76BgzbGtmBLeiyaAjssoUDvKqND41JfwObqw7E5Jyjq1CzlgEAneBPmamTBAT+bj6JnjHGNKiTZ8SIsx/l68p9KJgnhxosVBmFbKIbViSSeyJk6aTygTQ1nALkW0GfKpBTVOz1ZkRA1ggDWalOEEQDaEGR8WCMp4RPfvpt3AB1FstprGQBYAKmNO8e2gBXNkIzAl2JHeupzhyZyyCSBujQAVLYwCI4uAtmhgSWHazEElu/sjdFQJsUZSocwTy11jj6qmu4MFQpnQkgwN5Pj30X5CjuNwFu7rcM6QDmAywZleRkCfAUzE4Gyw17RhxOftRc9OCOddubNVwqksAs8hM7/dTvggQSCTAjhu8qLAhw2ItWwSCkmJLXDmMaDeJAHAbvOozhbDBmgMCSTF123sC0RzYAEDuFWhtrxA8hXLqExlbLrwAPq1pWFADtY1nq/lfKMS2rabgTvqK3bsGYCHTXtNBVVgeIAo65hm3i6w0AOgO4bxO4njUS4dhE3n38cmvdup2BEgtp2wqgwDoDOoygx4COcCus6PrCtJyiUPI89whjr3mpWs9onrXGu6Vgeya4liJm4xBEakad40oAgRVPZCgQZANsxK6AjWOGnhUotFRplAEmAkd5+VzpdSsZc5jTew0gyIqP4OoM535auYnlQAOcZaUlSBmbVoTQnv51ENo2dwjQfN3ax76JVLR35S0Cee7So8tkbsgMcRGn+x7KeghNjFmNdwO4cROtRXceoYrBn7tfwNTMiE65CSNNOG4e6mPct6Hs6zrHnrw30ARfCh80+ylXfhFscVpUwBxibhH5oR3uKktByrTbVWjsjeJg6H2VC2EVde2079e47hFQoU1+Luyw18J9lAywwl24QwKKrAaAEEEn3f1p1tnPpAA93LTWobWES4olWEaQSQdBHr3UQ3ZygbgsDwECkBIokb/aRSyHdI+tr7qjO7199cH+9405TxNIZORxzDlvH4VxiwMhwu4kncd4++mKfH2j7qkUZp0BlRv3E6xQA3r243kHDdxpNfbSLyQe6d5AHDdrUYRzPxNvvJjWpUtvGqW/Zrpx7t1AhC83C8IGpGWTA1J3E+qpbFwkKc+cHcYjh3eNMRbnBLY9XA86ndPR0A3zHOO6gZ0cvx9VODf71/DWmjdqDpTwI0g+dIDjP4ct/9NaRSePPUa7o/CnKR80+32U+0e0NDuPPuoADN9VDAvcggGSpPH36bqa0THWXQdQdeU+W6jL9q4ScrR4imOrndcA03xx593CixEF26rSwNwbtwAnQ89+g9tOsqpBINyQI7X+9amCXIPxgmeUDjp7R5VLfbsGSJigDr2J3nzAp1uwBxHkPwqK5cBJGYeYpvXqB6Sj1igZJeQfO3fR/Ch9dxnzTXTwrlzFpxdPrCffUQx9sb7ieOdfX8qgLJQ3d5sv3CpwBz9ooH+8bY/S2/4g/npp2pZ43rf8Rf56YrDTlHH203KJ3mfE1XPtix+vtcflj8agsdIMOTPWoNY1bf3+FFMVoJuLGUraDGJzSBBG7xpt3DkhibSkfSgkd0bqjTbWGKZTet7o9IUMMdhV/Tht/y+BERVUxBaq/6tND2TPDgfbTWR5I6tCsmPxPfQPw/Cj9KfrU61tPDKZW7J/eP3U6YWWCWRGqgHupUIdtWPn/8r/hSopjtEnwS5+tHqtj8aR2dcI/PsPBR7NadtC+youUgEuqyRMZmAJie+o3e4upuqBMfm+ZgfK51Oo9Ce3gXH6dvqL94pPsxjvvvuj0bf8tBNj4bKcWgbllSffpUV/bSo2U4kyNDltggesKRTpitFmuyTEdfc+rb/wDjpy7IP6+75W//AI6Ds4sPGXFnXcItg+RSeNEvbYCTiHAHE9WB9ilqPQnGyf8AjXvNB7kp6bLA/S3eXpL/AC0BaxCsCRiyQN5D2v5KLGGb9dd81/lpahoT/wB2jjcu/X/pXRspfn3f4rUK9tQVVr9wM3oqbgBPgI1p9vDg7rtw7/0p4GDuPPSkASNlJ8+9/Gf7jSOxrZ3m6fG/d/noe5hB867/AB3H30LdFpVLM12AJJ6+5AA5w1AFl/clr/ifx7v89O/uOz81z43rv89U638PnCZ3LkSB190yND87kZqdbNo8Hnl1rn1+lT1C0WY2JY+Yf4j/AM1OXYlgfo/+Zvxqld7AcW8hLFc0Zn9GYnU8zFGDZ9mTKKIMamZ0HM99GoB/9y2P1S+38aX9y4f9SnrWqjF2LCKW6lG1ygBQxPtih9mjDXkDrh0gkjWyJEGNddKNQ0L47Hw36m160WmnZeFH6Kx9RPwqtXC2NB8Hsz/lr5bqnXBW/wBRajutj8KX2AX8Dwg+Rhx+6leb7Uu2TddlFsKWMABQI4VvbtyyhQNbWXbKoWzO7mQIFGthrY3Ig/dFXGWImrPJy1vhk9lMa4nAr7K9ZFtOS+QpwUch5VfVJ6Z5CtxeBFTCP9ivV2MVQP0mWOyhPjcT7mNNeo3shOFdzE5T80/VP4U5UPzW+ofwraJ0ktkaqwPIMje56gxXSKB2bcmdJcSfDLm58SKeb4FSMv1LfMf6jfhXVw7/AKu5/Db8KMfpPiS2gSOUffm76K/+r3yiLQmNe0Y3Tppyp/lwLQrRhLn6q5/Db8KTYS4olkdRpqVIGpge01ptnbWe9lBt9WZkkmQViezxndv4Gam2+PydvFftrU5u6Kx7me+AqNCNfGlQF664YiaVXQtDYbXPYT/Nt/6i07HSbbAcdD3AmCfKots/mx/m2v8AVSpr7sB2Msz8owI/3wrn7GpnMfsMCGsrEwQvMAyQOTiPWBzqmRS/BmiNyz83fG7dx763Bws9mFCxvHpT93jQWM2UXI0Hf82eYGsTO4AGZ13VpGfJDgUGGtOsQjFTAPZbLx1Ig7pnUGpUscckcotx6xCIatD0aXfNsnvRo/1KYdk3F9FEb6LIvsNo+80ZIWLILaNG5z3EMfc9yPq1rsHdzIDEGNdCNeO8Ax4is3a2LdYdo207iEc+y2FHkatdh4RrIcNlEkEZQB4kkRJ3cBUyqio2QdKcIHFuCiPnGW4TDBtcoHMb51qiwWNe3aHVhbd27d6q4xAzBwkyNcvpSfXWpx+Dt3T8ZaFyBoSRprOnKadcw6NIa0hDmWBIInQTHHRRSjKlQ3HWyg2lj7tp3YXVDdRbd41RnFzISoJ0009VWmycQTaxHW3MyrcdcxAgpA7oOpI0o7EbOS4QSF0EDsg6EQRu3aVKuHhQoIyiIGXQRugdxA8qTkqCmYfYV0C7ZGaGW3cBVhBQi2vpA75jjyohMbcaxccXXj4MLhj0VvTBQadncOzWitbFIfN1rt2g0NlPaHEHLK6CNDu0qxGHMETAOpAXQzvnQTNU5olRZjdv2ghDWbjHNhrjlutJOjodDrI36bqtUzXLaSD2YIIb0uImT2hrxHdV4cIDA4AZYynd83w03dwptzBofSBJGgMcOWtLLQeJQ4zaV5RC2yQAzFkUdkRGaAeHLlNAMOqTE2odVuWuvs5Qw+TBB4iCAYP31rbeFUaAMAd8e+pzZHzmoyDExmTIxYdYFS9h21zmA6/GGOM8asMPYNzEXwzXgUZsg7Ym2yCJnQLmXQDUmtFkYeix8p++uhHO9j5UZhiZXZ+HUWsFcCOHFwLdMPmJCMsHuBAHKoPg46s9Yt3rGxGW47dYYUMWTMAe1IyjTdI7q2yYcbzmJpnVEeiT69aMwxMXgcOzJh0IuaC+rgh43HKK1XR+fg1kEEEIAZ3yB30SM41LDv0/rTRcMHtDy/rScrGlRBtvGdXbMTLdkQG0kamVViPGKyxttv1k6ai432nQD6taDamC64KGeIJ1A3zHDNHmD4VAdhWgsIXU8wVM+KkZT5U4tJCasozbYbyfJvcb/uFDYjtNq7QBugtrx9J9N1aFNjfOusQOSWl9y0RbwFkDcW72uE+9oqs0TiY+1g5MA+qPbAk+yrPZuydQXEsRKqNQBoOsPA9wq7ubPtEggHQ7s0jnEEmPEQakyqVIMknUtIDTzHKOFNzsaiMsWJcQCBb1k7zIMnmSSd/dXOkR/J7ncJ9oNOe2DkguSvEOJI09LnTOkH+Hu/RNQt0N7GRfFyZIHlSoFmFKukzs2+2PzQ/zLf8AqrUuKxK20Z3MKokmJ9lQ7Y/MnxU+Tqaj2zazWLq80b3Vy9jZhOBxa3UzoZU7uG4xxFcw20UZyiklhMyDGhg6xVR0MxAOG5ZWI9gP31U9HcYTiRO5s3mZb11eGr8E5bGqu7StrdWySc7DQdqNZ4xHA1Fa23ZuXepVznBI0BAlZnUiOBqo60NtE/8ADSfUF/Fqoti3vj0uc7o4/OMH7VNemn+hObN1tPatvDx1jMM26ATuiffQC9KcORIa6Y/ZM/1qv6efou8sPOKN23smzbw7tbtqrAAyBrvE1KUaV9wbds0Ozsat62Liei0xIg6Ej7qE21t9MMyK4Yl5iAI0IGsnvqDoiR8EtQPnfbNVH9o1qbVp+Tkeoj8VFJRWdDbeNmk2ztlMNbDuGYFsoCgTME8SOVN2jt9LNhL7AsrxAAE9oTxMbqynTbGZ8Nhf2xn/AOQfzUHt3F5tn4QDmR9QFfvFUvTtL5Jc3qaq100tFgvV3ASnWbliOr6z52+KBu9PbB/RXD9X+aqrZ9gLtNEIkBFWI0/w4GtEdJ7CDaGGAVQD1cgAAH407wBTwjdBlKizbpjaFpH6pyLjssSN65dTr+0KutuYxcNZa4VzAMOyIGpMA1mP7R7YX4PlAHabQCPm8quOn5/I3+kn2xU0nXkdvUtNjX1vWluhcucSRoTvI1Ma7qH6S7STC21dreeWCQIEaE8t2lM6Gn8js/R/6jQP9ooBwy/5g9xqUlnQ23jZXf8A3CUCBYYAftgf9NHbX6Z9RcCdUWlFec4HpCY9Gm4vo+cXhcKA6pltqT2ZmUXkRQOMsBdq2FOsIg3aGFYfdVrB9uSW5Is8H0z6y1efqiOqVTBcdrMY35dKrx0+Y7rBP/uf9laHpaB8EvaR2fvFBdCo+Br4t9o0ljV0N3dWRYXpaXs3bvVfm8umeQcxjfl0iKudkYwXrS3AMuaZGmhBiN3dWC2YsYTF8fQPf6Rqw6M7YFvD4gbii5wO8iPfHnTlDjkSlyXGx9vdffe11YCrmIaZmGyzEcab0m6QnDMqBM+ZcxlojWOVUfQPEA3yOPVn16rvoXpriM2LYATlQD2Zj76pQWdA5fjZvXxHxRuDUBM4HMRMVW9HNr/CUZiuQq0ETPCQd1N2Xfz4EH/hFfqgr91ZvoBiYuunzkkeKn8D7KhR/F+Bt6osMV0mcNeUWlItniTqA+WTp3irzZN5b1pLkAZhqOR3Eeys1szD58XikO5lcebCiuimLyWryNvty3q4+0e2qkl2FF66hWzNsG9iXtBQEt5u1JnQxu3a0ft7/D3foH3VRdA7Ji7cPEgT4ST76utvH8nu/QPupNJTpDTtHn+alXM1KukxN/tPW03q+0KluCQRz0qDabxZc8lJqYtXH2OkxnRnElMNil4oCfXlI94qu2DcKXsOSdGbTfzKVJfPVvjLY+XuHjcB9zGp8fhDbtYNh8kE985g/wB9dKr9/wCHP/X+heFxPxuNufNRx7YH2apr1gphrF3j1r+zLH2DVls+zGGxLk63GUa97a++jdsYCNnWxxSG+sTP2qm8X+kVVo705xI/JzwMt9n8ai250utXrD20VwWAGoEb54E0J0hfPYwRMejHsX8K0nSfC2xhbpCKCFEEKJ3iloqT5Hq7oN6L2SmFtK0TBOhkakkew1F0ys58Jc/ZhvI6+yaj6GN+R2/3vttVptCz1lp0+chXzEVlJ1P7NFrE81x+INyzhEGpCssd+eB7AKHs4vMtm1HouY1+eV08x7af0YtZsVZU/Pnyk/dU2AwcY5bfzb/sV59wrq0Wn2c2r1+i+FvJthVkndqTJ/M1L0tP/qOF/wDb/wBU0zEt/wCsL6v9I13pify/Cn6H+rWK3Xwa9n8hH9phhbB/ab3CqzpB0quYiy1s4c2wSDmzExBB+aPfVl/aYfi7P0m+yKsunB/Irnin21pRaqOgSTthvQ3/AAdn6J+0arv7Rz+TL/mD7LUZ0Mb8is+B+21V/wDaNrh0/wA0fZaoj/0+yn7C+6OH8lsf5SfZFY7pVjWtbSS4qFyqKQontHtaaA86gx228Xh7Vg2yFtG1bAJVTLZAT31Ni7hbaWFZvSKWyeUkNNXGNNvwyXK1Qbi9v3cRh8StzDmzltSCc2pkaaqKq9jdIr1qxkSwXUSc8NEnwEaeNbPpMubC3h+war+g4HwMD9pvfSUljddxtPLcz2z7cYHFOXBZioidRDaE+M+yqN7BVZkxcXTXQgMRB9ag1abNWMLjf3PtGrTZ+y+vsYRgNFuMGj5mZj5SoHrrTLG/n+iKsj6JYc2sY1s8LZ1POEJplqz1+MxXEZHEd4CoKOwVyNp3hG5T7k/rTOha5rmIuEalvexNS3Vv4KS7EnQ67mwtxD8kt5Ms++azXRy91d+2xPyo7obs/fVz0YfJicVZ7iR+6xHuas1hrR6hnXetwCe4qfvWqS9yJvY2Gx/8de/e+0KrNvObGIugbri+xomPWDU3RfFdZjLjfOVj5kU/p9bgW37yp94++kvfRT9tl10Vs5cMn7Ut5nT2AUVthfibv0G91PwKgWkA3BBHkKbtATaufQb7JrJO5WXWh5uKVFrhWAHZbyNKumzKjX7VYHD3YIPxbfZNTI2lZC9ePVuJIlTuPdWswvojwFYSjSNouzDdKly4l9YzAHd3R91XXSu3lw1qPkFRP7sUF0vsTibP7QA8n/7qu+llsnDPHCD5MKq9Imde4oxisuCU8Xunf3Djr3UVjMTirlkp1IFvKJ01gDeCW7uVCXsFcaxhFCE72bQ6S3HlpNau/tKyohrqCdIzD3USfC7glZhsRdBw+EAMlXYHuOYGPbW36UH8lvfR+8Vi/gSoozv2Q5YZUc74/ZA4Crna/Smxcttbi5DaE5QI47iaclbVCi6Tst+hh/JLfi322q7rI7F6RWURbakCJ9I5TqZj0Y9taHDbSVxKhj4QfaDFZzi7s0i1RkOjmGy7RdfmG4fVuH2qOTCRtaeB7fD5n41b27uGS81zKy3WEElH1Gnq4DWjQ9nMLhKByMoYmDHIT403N7+KJUdPszWJ/wDzC9+Xh/w6f0xaMbhjp8n/AFP61oA2G6zrCbRuD5UrmHLXhRV1LTEMwRiNxIBI8DSz1WnYeOjM1/aQfi7X0z9mrLpqfyK5+79taOv4my2jFGI4aMfUNTQd3pBhjKu4GsEOhAn94RQr002G0tddzvQt/wAjtfvfbagP7Rn/ACdP8wfZarHC7bwx0W7bAHCQB6qPe1buKMwV13iQCPEUralk0FXGkecbd21bvYbD2lDZrQAaRpomXTWjMdiltY3Cu5hUs2iSBPyTw9dbZ9kYaJazZA4kosevSh8XhMLcOY2VuQoGbLplG4Bt3qFX1FwRg+QPaW3rOIw18WmzEWyTKkQJA41N0Kb8lHHtN76it4O0qsEwjQ4ysFIBK98sI86fYx9nDoLaqLWphGcTrvOhaB41DqqRS3tlPs1R8GxR01AnXkxq/wCiR/JbcRvbd9M1RNiMKlu5bDgC6NYuFiIM6djTfVjsTali1aW2ryBMSyzqSd0gjyqpJtbdxRaTKy9fyY/EtxFpiPVbWgOj93GLbLWFBWYMgEkjuJnjRm08Ity7durfQdYmXKQdNANSJ+aatuj9y1ZtC0btsuCSQH5nvg7qpulsKrZntn4hxjw1xcj3AQwgjeuh171FN2Phi2FxSxqIYfuyfuqz6T4Zzfs3bSl8sZsusANPuJqTonhyFvB1YSRowI0M86blpfwKtaKnoO35R+4fetWn9oH5m39P/pNVPRJCmLZPmhl8iKs+nrfEp/mf9Jp/yAvYzS4E/Fp9BfcKditUf6B91QbMb4m39Bfsipr3ot9E+6sFua9h+FPYT6I9wpUzBH4tPoL7hSpDMFc1Rh3H3VrMK56pSIJyiJOm6spOlarZf5m19BfsitvU2M4FfjcFfuMpiwMmqsQzEbt24cKgxmzMYw/xE9yjIPMVogKdlrPNovBGCv7AxbaFS3ebgPvNFYTAXbOnUuW5rBHnFbULTgKrqsnpoxOK2tftnK9sgHcGLezhQfW27pl0Rdd5Y16BcsK29Q3iJoe7su02htr6gBp6qF6i4BwfJgLmxkOqXN/AISB65qtxeFa02sidxGkivSX2Ja4G4h39m4w9kxQG1Nj3t6P1ix2hcAZj3L2Yj1VpH1tSH6RisPtS6o0du7U6eFGJ0ivLIz5535xO7TSptr28o7awYkAWyum7e2vkoqlZYFaqpGbtGis9K5AFy0DEnsNAJPzlIM8KVjpJZLfGYZQvNdWEjfqNaqtn7Hu3twyr85gQPVpLeqrzC9DODOzacFCjzJJ9lRLpopZsis5CTctP1vHI0lwvATIO6rW3sy5cGZcPbQRK9YTMx8ofduq02LsBLGoAnjIBP1oHuq3c8AQDw/8AFYS9Tg1jDk8xx9tUuEXVMkb1AK+rdpwmrrZeBt20V1vXA2XMypdEFjwy/eTV1tfBJeSGuDQRuEk+rw3Cs1hcJYI0AJmCBpMbzBrTLJEY0y22ht+wUUs4zjUQetYHiI9Ecqzu0+lV1wq22dFXeZ7TE8TG7wp6NY63q3sqg5vp9Vhuq+/ufB6EBQecz6uIPlTWMewflLZmKuY+8/pXLjeLsfvp2H2fcY6IT4CrzFY63YuMvVIrLuZQJIPON3nVhsja2JvkqltCB8pxCx3c/VVubq0iFFXuUtvo9faIUcoJynyIp9zotfBJye0Ee+tDisJj/km0RHozIHhKyPOq8bHxibnniVW8ZHrOlQpvlFYLhguH2Yg7Ny3r3MB99S3di4eNc6juXMPNRVq2xb11fjLpBncVB05yDrXR0VAiLhnvUEeVTmuSsfBTLg7Vv83cYHuzofXIqS5i76jsXbh08Y8xV7b6MWvlA5uallHlmNFf3FZ07J045jPvo6iHgzG29u3UOeLZfmbYDesiN9FHabYsBLljMJkG3cAMxG4zzrXWtl213AnuJJHka6+zUJBgAjkANeelLqLgMJckezLhyqvVugVQAWy7hpwO/wBVGXT2W+ifdSRABFcvqMreB91ZrcsZs1virf0F+yKVea2MQwUAMwEcCa7W3SM+qH1qdimbFr6A91YZcad8aVqti7WsizbVriqQsEExuNP1Iugg1ZfA06arhtix+ut/WFSLtSz+ut/XX8awxfBraDwa6KDXaNr9bb+uv408Y23+sT64/GlTHaC5roNDjEp89frD8aeL6/OXzFKmBNSIqMXRzHnTg3fQBy5YVt6g+ImgsTsHD3GDNaGYcRp5gaGjw1SA0J0FJg92ySIzEHn/AEBoKzssq2brXJ14kr5EkVaEU0rTtg0CjDNOY3J0jVRu9W7xrP4sMGDWbk665lMR6tY8p4Vp7ySpB4iPOhsJgVRcp7UmTPE+FNSoloyGOt3S+Q5859K4TCgboUKZJ13E0j0bKjOTczDcouLnjvgaEieJ8a1u07IKlwuZ1BKjmRw75iKx+Kx2KvRct2LixIlQQdfbHdqK1jJvwZyikU2OtE/m7TKonVmzEkczuBEbqHe4yDK0rp3A+vuq6tWMeC0o7A+kDHaHnvoBNjX3YAo6lt2ZT5TGnritlJcoyaYdsrozdvhWZgqcGOrRyit/gMMLVtUEQOQgeUmKoOj2xntemXQiPRuSjDiCsQD3jnWkmub1J29zf040h/urs03NTSazNB5auZqZNcmgCTNXM1MBpUAPmmzXJpTTA7TLrdk+FOqNzv7hTQmeZW9w8KVMttoKVdhyml2fsVdGbXuip8dsdSJTQgVaAaUJjbrW7c7zxmufJtm+KSM5UN+8BpvNSlqGwuDa42gnWtvkyfgb1x+aIqa0ysNw8q1GE2eothWUHnVdtPZKW1Z005ip6iborBoqEVYY5RyGg4/0ofIOQ8qkuNCgc9fwqEtWiIZzIvIeVOyjkKZmrpoETpAjxpzEj5RGu4E7vOh34CuOeZ30DDkdh8pvrtu86RxDj9Jc/iN+NDC7qRy3U6aQWENjLg3Xbn8RvxrqYu8f0l08fTbd50G7VObkbqACBjX/AF1z+Ia58Pug/nrnd2qFyg1x7Z4SaVDtlvg9pt8t7reFyCPZBq5w96036e8p72HviKyFl9YopXPP2VEoWUpGzXBTqL90jxQ/9FO+CP8Ar7vlb/krK4fGMu4+8VY4bbbD0tR5+7WsnBmiki5+Cv8Ar7n1bf8AJXPg1z9e/wBS3/LQdrb1s75HtFG2cYj+iwPrqWpIrRjfg9z9c31E/Cl8Hu/rj/DWp81czUrHRD1N39d//MfjS6m7+tH8MfzVNmpZqLFQNctX47N1J77Wnsaq3E4jHp8m2w5qpPszTV5mroaqUqE4mQfpNiRoRbB5FGB+1UTdKb+ulvUR6J/mrYXrKuIZQw7xNVWK6NWW9GUPcdPI1opx7ohxl2ZhwtdrSt0TadLgj6P9aVa9SPJlhLgvjVFtpjmidMu710qVYw3NpbFVFabCIABAA/8AFKlV+oKAWar8afydvomlSrJGjMni948BUFylSrrRys6ldpUqQIdf4V07xSpUDB33+uiV3ClSpiRxfSFTDjSpVLGh9kdoURfpUql7ldiGKetKlQB1eNOFKlQAzFHdTENKlTQPc0ewrrEaknxNW9KlXNPc2hscNdFdpVBYq7SpUxHRThSpUAKlSpVIH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381000"/>
            <a:ext cx="9144000" cy="126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U.S. DECLARES WAR!!!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88" y="1626904"/>
            <a:ext cx="5896860" cy="4850096"/>
          </a:xfrm>
          <a:prstGeom prst="rect">
            <a:avLst/>
          </a:prstGeom>
        </p:spPr>
      </p:pic>
      <p:pic>
        <p:nvPicPr>
          <p:cNvPr id="3078" name="Picture 6" descr="https://encrypted-tbn2.gstatic.com/images?q=tbn:ANd9GcRc7I_LWjzFJKsuHufaIQSSs0F_aNfk_T1D_O3qg1uL6gWyc2_7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26904"/>
            <a:ext cx="2495550" cy="485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009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are Americans doing </a:t>
            </a:r>
            <a:r>
              <a:rPr lang="en-US" sz="7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at home</a:t>
            </a:r>
          </a:p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(on the </a:t>
            </a:r>
            <a:r>
              <a:rPr lang="en-US" sz="72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home-front</a:t>
            </a:r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help our soldiers win WWI?</a:t>
            </a:r>
            <a:endParaRPr 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5241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241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Americans Did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heir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hare at Home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172" name="Picture 4" descr="https://encrypted-tbn2.gstatic.com/images?q=tbn:ANd9GcSpCfC0ePVKld9FyZWpjWOtnhLTtS42EXT6yeL2wlC4mjZ_B3d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61973"/>
            <a:ext cx="2448485" cy="319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919" y="1561973"/>
            <a:ext cx="2460243" cy="3197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531493"/>
            <a:ext cx="2133600" cy="32275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599" y="4768184"/>
            <a:ext cx="2448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Workers including women and African Americans produced supplies need by our soldiers at war.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3919" y="4776440"/>
            <a:ext cx="2460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Americans planted victory gardens and rationed their food: extra food was sent to the soldiers.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477644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Americans bought war bonds which helped pay for the needs and supplies of war.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6815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are Americans doing </a:t>
            </a:r>
            <a:r>
              <a:rPr lang="en-US" sz="7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at war</a:t>
            </a:r>
          </a:p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(on the </a:t>
            </a:r>
            <a:r>
              <a:rPr lang="en-US" sz="72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war-front</a:t>
            </a:r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help our win WWI?</a:t>
            </a:r>
            <a:endParaRPr 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1213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651" y="5105400"/>
            <a:ext cx="89471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hen the United States entered the war in 1917 they contributed millions of fresh new soldiers, weapons, food, trucks and other supplies to WW1.  </a:t>
            </a:r>
          </a:p>
          <a:p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These contributions helped the Allied Powers move ahead of the Central Powers who were exhausted after 3 years of fighting.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AutoShape 2" descr="data:image/jpeg;base64,/9j/4AAQSkZJRgABAQAAAQABAAD/2wCEAAkGBhQSEBUUEhMWFRUWGR8aGBcYGR8fHRwgIh4hHRsgIyEfIiYfIBwjIB4fIC8iIycqLywtIB4xNTAqNiYrLCoBCQoKBQUFDQUFDSkYEhgpKSkpKSkpKSkpKSkpKSkpKSkpKSkpKSkpKSkpKSkpKSkpKSkpKSkpKSkpKSkpKSkpKf/AABEIAMEBBgMBIgACEQEDEQH/xAAcAAACAgMBAQAAAAAAAAAAAAAFBgMEAAIHAQj/xABDEAACAgEDAgUDAQUFBgUDBQABAgMRIQAEEgUxBhMiQVEyYXGBBxQjQpFSobHB8BUzYnLR4SQ0c7LxgpLCNUN0orP/xAAUAQEAAAAAAAAAAAAAAAAAAAAA/8QAFBEBAAAAAAAAAAAAAAAAAAAAAP/aAAwDAQACEQMRAD8AUeudJaDb7TcPGrJMnpKkhl9PpDt9LWM9h9LC8a16RLHHKjSRQlHXgRRIAPcmwzhyR3FV2ujh1/2T+9dH20bk+hEfioJLcVwprIDXRIBI+DpL8QdOijkXyG8p3xLtzyASuxDSBSwbJogVn2IGgNjZpCskH+7bmJUB9TgKKKh1IJu79sjOSdVuh+Hm6jL5QLx/u6njK0fJWypZHIK5Fiveu/azoYJJSssKndIthjKQDyBAYRsp5lAc21WKxpn2m7b/AGXuP3RiskZ5L5TcyGtSVsD1Wor6exHxegr+H/DM21febWOVJD+7Ei8W8nIJgk8QKNn3sfGhn7L45jKolT+DwfjIR6hVAJZ/ls2AR/L8dzHQjNtlmn3LmadiolZlYCONFYm8C80oofUR3GdD+gbt13ssyyiQSqGX0oZDyAOe0jBVNFeXxg1oEja7OOPert5DaeaFZwaoYPLF5AzWc1jUO42qbbeCMSCYAqRIEuge/ocZrOPtjXRupdH2on86FXM8ihxyDsqkMilR24vxugQSewqxraXo7y8nl8lCgmViOP8ADZ14qxK4FMrLZ7Fm+TQJMQMnlxmK4ZJS38DiSxCkMFBPptaNn6KH41JHsgA0e2SbmpIQUvnqbODxc/waPqtRkjRfw71R02zbWRUEvllIRwA4s3b1MaJYkZXGQSTVaXvDSSMHjDKrEUnJUbmFPJlHKwcKSMjIGe+gHw9QnSdiS4k5EPyJB5A/zXm80dS9T6dIYEnaWP6FpfVzNGhePqC1k0CB3sZL+LNuJGQ7aSSRmdUf+GbQqpwrhQf7RIJBODVCwY2PUYkjnUwNG0TfUvlkoeymQDupYCyowSc1oAPQVaWH6IHY3xLNIrGqHEhCARShgzDBP2OqfhqdS7mfzCJGKkR8O5Bz6s+/t+pzop0ORnjkk2sMaTqxJ4nj6MFuPrBFEkED01xwNeb/AKn5G6aOURSQuFlBUKMVgjiFHPHGiMMBfbIVui9PMR8+VFmQjlyV/QDf0yekgfJQi/jsdH/9iRlJ3VYUMioSqHmY+RFmgvpjIILUL7gY7Cpd+ZBK7TMZJXuI8jxskEo6vYqsjtlTonsnikhmKylh5YolB5ithfq7+WStFc+n3FaC7sejQxQlJZIzGy+X6Fbk3IBg5qyK4nHti/jQ/qHRiRcxBihZiq+YLMa01KFH0lO/cqUwM6CdO68xURMKZHVkZbsMM2T3oEKLvsW+Tpq22/FblTtypZmBjWiBZClQpdCVvIAUd7v20FeaWJAzpKVVIwBjkysxHJTQNgrdFV9vURq31LZxs7OsTSmSNJEQMoYMi+lvTdRspoqbo1jNgL1XfvHuYhMHgQRIg4rb8SLFra2QVCVjAB+2peqdTJji8sy27PIryIQRxQWygciEujXI0Qa76CeTdyc4OcZjMaiTzG9SopLAHiAoywogiyRmveXddNpSGkjKTM3JiWe+3lnJ9PqYiwPTi+WCBfU4pXQFD5sspEaFbt7Vy3erACx59vnvrbewXB5cUYjliYFk7nkKYpRNnCs+PqK4vQa9QaPb8YmYMkiBWKA+jBIq2IJ5Z7VV4zqqOoA/wRGGBPk+WARy/mVgT6hzb1EexHwdTdeapoZo1Kp6VUqBGoYA2C54qp4sfzR+nsK3iJlWRpY/4qyVwIZSVZMkEKWsBDdg4xZxkNotxe9KSQjyoyCI7CBWYAKbByaOBfsPYEai2PXwJX9TPEh8xbC87uhktgm8sOXYYo4O9E65RVfKPAR83BrBbkou2A70AxAx3+0O+m4Tyq0afx4zI/pYF1t29OSpxbYUDtdEXoA0+8iiWdUdzY4gNQ4FmBYWMO3FfjArsQRqvIzeQsimUcXJNUFCljxINX3rJ/HvoxFDFLM6sYmWeMs5VrMflx9iFVirCg3LNkHvVH3rW4J23kvIxMLKolCMS4YEOkZ+GUqQrcRS/caCXb9KHmjcCRfJX+1KBYC01lQL9jVA0wABvG++6QvlBZ2jS64yRJllBpRVKt1RBcg1YHKtTDqP/h5VI/3dqoDljyUWHZGwxFjI+mycUNY/UTLMIsPzRZLYEWbDRFhy+pQWUKWPcAUe4ZsoFVoiI+SqPQyyIkZABUlmUEli3I0CWpc4XUW024ZwscADmSxzY+XxYMByLMtAhiR/boACjqxJ19uUR4xgcOfInywvFiBS0eLchQavdTkDkIE62wiSDexs9uCqHiVN8gAWY4IazV8aJx8BLJGjoF3Ty7Wc+rlCvG1W0AYKeN2D8Ecaqq1mtendccyusqAxIWWK4gSPp9PFRZABw575+TXugnj3MjGFN1JJt4wBaRuga6tT9XIqKuwD7jGpeviV9o/BucR5tyZ2aS0piCJPUAeFih70bvS3J1Mbl0MrFGggT1KTZ4lVNnIBpmN1XsdX9514ebtgEHFUNuw4+auVHIAkMR25D7/OgM9K3EW38uKSQNuAxWVXfjxYhVYRFVK2QF5UwPIek5ssXSOg/usO4kaefccZS4VrDPhOF36uV0t3Rrtrm2z3rbp44+dSBm4HsF4hchQPRQByCS36aJdc8Z7nhLs92QXDxlGTIKj1UGvKt6WBNnuDoDc+/aaPdxvHIOKuqNTkrfqyeZAArK2f5avA0seFdxLAGcwssaleUhUlwRVKByTkKFgZA4ri9TeGPE+4JkZgroUp2YhQoUCsijyHpqs2fixq1uH/AHhSYgySH6GIUQygMDwDBY1EgPJwSDZBAo6Al4g6xIk+2aWZo4GAIaNh6g/pYke1d7PI49zeh69dMm23P7xPazMqhkUWuRxMjxqPMWrvnm1UZs0K8VbGZljaQrVKtCQOFYMVAbj9HLNY/l+2iXhPw5vFEfF9xtQ8qq9MQB6iuUNWOQC3d/aiNBL0xYucaSRusiXGy8j5TJ6ACSclWFew9iK7aEbmfyy8qRkbd5DHIBXJGNlkB7r6rYEYIoWTYAqLePHOsm5USGT1BpORU05DAezDFV7aI+JOmzRSTS+bGqsVkpGoMVcA8V/tJatV3TY9wAG9U27rECAx5W7MbtgGAs/8pYD8MO1HVlZp5hJIFAMjrgcByEjkBav1WfcLij7aM9Khfe7XdT+a0jbdA/FySGBPKSNgPUQwj7hhVDOMeSy7baLHNtpFkpRaMV8yOz3Ugg8qZgGwRoKG+aNZIH26yQebaMTTDJHq9JLXmjgEkEjN1W8a7ILJGyvzLoFalKm8gGj7HjX3IawNNcMu3EcfkwLby8yJFQ5K3QBcceQBwAQPV+i/v+nSbiWFS0hBll8sMB5g4GMMAQT6QLr/AJSffQRbfatHtk5QKrSgMGZm5MVPIULPqAIPGiSPiwdXfCfQecUsbBFlUHjzXNOh4FT9ObBDHtd3orsvD80yypO8ynmeOSVfLcieIZ05crtqLXg9zqtH0hdtulKheLyFTHMxUoq8GUL6sniRRJph2qidAt7GQwyu4kCsHkjMYPqFWwPwV9JXHwPnTd06RliO55F5TE3m4vkCCSCa5exNhuNixfIjQTruygWpiwRra/JVmEgIFVI/HIv6grYPckEm1tOcJm20UqfxYy8a+RyMoZSfqJB/B9rvFHQTRTRbyMJZ8woreasbkRuKxXz2BcUDjuO03R5tyohi3FFnDniRGpRQQSS/z7iMU1ixRoa0gm/gSS7aEpSIkiKq8SQQHIW+f1MbOO9EtVam6lzdiJpFHnRVDwUZsAEye6sv0nJvF4UAhW6l4T3ERaeCUtCB/DEkdsLfKAyJSsAe/c5xQNR9Z28E44zjymjkAafjGWb0gcSFbJ7ANxoV9s0pz+5RwPE5aSiCCAUsuCOIHdgFo5NEDtjRebdieB0j27JMSGLInP1LTZolg1jHJbF8bzWgg2KvAG29oRIrAqYGYOFJFimBurN+3G77HUEckscO2eANxjYrzNE0/wDMQSSqheSjlxtfkctbdH8TzvxjIlckFrRbZe2B/ZAx3oCh2F626j00pIHhnCLZMsbUvpsAUgNlawFrFd6Og0327E4kimbjNHhmNcABKAFJ5UxIAasVVDGrR6wEcqrO0SgUSLKkgWqMRgGyaPL0k9yb0F6LsYnkkE3KTkbIVnDBRR5ZSuWQbLYyCM6ubiMvI0m3C+XDGCFkuTmeAAZlYE2ci2qgoAOMBsYfL4Ix5m3N1xHH+WzVv6g6kE5De2qe96lEYA0CeWeSO7KxwxRuXH2As9gRXEY7nRdtsr7fauQqIzmTlGEWQekjj6mvjyBv1HuCc4FJtorxLthOoiTgHlJBjUFuEZYpfE25wxuueSBeg067NuRCJGieJZXDq3JRyDq4U/VZbiSPYZo1jVPdOF3UUkUMsbMoYo/q5NeCvEGwSQa4/jvhwXoqbaFbQFFqKR5OIJBwDH6/WpPsLPEr3o6DcEnjgaGAhyGVGjpbX0FgygsQFugfMsAsDQA0A7qbE7dlaN3VX8qOVceo1dkRDkvsQaJPbROTYTRx8wVkjdgPKos8DWQbHyjnBFm7HawfZuqzSeeksPBFIVqM7IufSVXzBx4lQw4924gnJ1BvtoYdlLU4KEqEpQrNR7McXQKmiPntx0FvoELKXMk/ByzVxdAAOWQR5gKkMD6WX4zrNCem7TbyAMjPG4sNgPy+k8s0Mkn+g799ZoF/Y7/y5AzDkjCmF1yHuLF1ZAPzgaZ5OnCaGFYoChL8Qy2xPIUTxK8uHvj3U3ftH4qmjk2uy3Ecacm5eaAoALRhbsrTUQc57C7B0weC+ueZukjMcqEHkYjKPJQVyJCMpkAAAIDMR29WcgsdK6HudsJZWHHjho2CM59Qs8HVhQr6jV+mrB03HYHqGz4K55uq+SZUCiMhgxNxxhfUAQc+k0D3OqEUUk3U55DHMYCSrtGnJgeQcUAO4IGasC/etep0mTab6OfymO1dlqRrUq4sm1v68GrADCvexoAnSepttXmgSQqCjE3/AA+LqyFzjlgcGUGzYHtdaJdUbbz7LhFuVjZCWYs38J7rlQQWtkKR6BlV/Sr1jeQw9Ykkanj8wutUy8j35KaumBwCLBBv5NdX3+0ZXkMc0YniIKEAROykOkjBHZg98Rfci83nQDOh9RbfxSeeiKIoakn/AJ28wmMHIPcMxI+RffBafCm23CbpDKxdatXQqFPHuCHQSscCiMdvjQnonhvh05k28x57pFlcMeNBQ1AVZr3J+B79j74fhKbPkvESBypVFBcn+U3n1d69vpruBoFSLpe4XqU/7tKEMUkpEhIyCTfFaPIkVYAOmDxIBNsDEkrGZGVpY2TywaFMOKKFHqquRyKPfuJ22+8iZ3Knzo1vkHr1lmjY1xZR6fn6SPk2GEdR/etux3TOg8vmCjDPDl3PlqpIN2gs5HbQQeBoz0+CUbgAHdMEChlJUepORzVcmIIx9J1nWRIu1I3YDP6RCxUoBRAkHEMwuqJFAUbXGdWNt+9ncRr5SMiq1sVsfxAWIGTTUf5SSQQbAJrRNsz7UwbZoP4nEyRozgkLkj+ISQwqx6heRfpFhQ6d4lePYbgrEVVWUIyUmCchSAfULF4OCL+dadX35k2sDSo3nCjEzOpJSUktaqFAoKv8oPq0D6P1x43dKeRCvDyzlbDLXIewpScUbH50fjfbzrKGi3UnlIArDgojIBPp5FS5N8uJHua73oM6jt03P7o3meYq0rGQCrUBWHa6IWxdi7wNV/8AZUs7PDtGLR+czAEBkUfLchwLWQoI7BSM6F9LhikiiL7oowv+H5TNQUBh7gHkQBVY/TXQun/w4dwYjuZIVdiOEcYZmvlIylmZqBOQVvuACRWgC+JunPFtEilRZDaiORI0BDgcipCgEBqx3uqs0NVGnlgmiG5jZZmWw7KXUuCVDWhsMKAJGTecVdfeb6fctXlyBXctyAYEKgVQew9yTo3/ALMdo04S7lZlUNwlErG8MK9JUEgYPueII+ApeFUWTnKxPKQekQlHZLIL8wx9B5DkARmmvvod4rR4ZeMzleMVB0bzASQL4sa/srY7ry7VV0k6Sjuk9s6Ryjzy63JWCx45qlBur+kn3oM46fszNkxCJCWSfzopeWPSWiFMckDj/wAtjGg16Lv9v5y7cAu0T8hMsdH6bD2zn1VYqjeP0H9RDwyKWD7Ycqk4qoD16VeqJqj2NgdgSde/7bCwSygBDMyiSUArZUk+lyGF8hbIQQb9sXHuvERc7XbqhR4+RkmlxYIKqSFF8Vux/a9NjQbbfpa83n89vNZqaNeKkgMaPIDg9rTsVu/VixqqvT4UjXlMrESYBUcSGPqyo7llBDmqDGxWRpN0lpZJoy0cccilhIIl7oAapTgNxFlSc9wb1S6NHG0Ziv1Ot+YRYU8SzKF7Aivq+b7aBjfaQNLHJGodw1CMsjrJdgklTxJa6s4sVqt0/fyxSxxRxGM00iRpzVpL5MqyKHpnrktNRrGdVvKUIio3mTBrbiT6msiM1kAizlTRC331J0TrDI4SW1ZefqIsrZZqHzS8SDnBNd9Bv0vpp3CSqzBJSeQhWJQIj5isSo96ahwFULFnOpfEO8TZqY6WZt3xeRnAKq0dBQFFDiDZpgMV30tRTymdRzEbO3qNX/ZawO1YB/poz4qhRl2wZjIttZUcDRL4HInPp7Gvj40FbpfVY9rEQUjZwed0DyQgBkJyB3I9mHLvRI1f6l1tP3OoQFjYl2TsefH6vuGr3zyUZzrNtBsBEvLbzcFL8pOfMC+J9QFZFLWKzZv2g6rtkEJS0RCAydjYegjemzgCj3y2fnQa9T6pM+2WUq6h3Q8gRTCyACO/Oh3FWK+2pN7tmj2UvmyqxkiteHEryBjK5BN9zmhkN+dR9LK7nalQPVFwVGIBYuDYVcgEsuK9s/IvzyJm26GQvTK6yK0rnkAAU4j6AtEkUP8AHQCPDsML8xJ5ysKIMbqBVDvyF/017qhJtNzEqSNFJFyXiGCleQUD496rv31mgetn4wRANtCiSBQSKQRhaFsVYiR+RFnCjN13rUTdXjTec415ThVPEsaBKh2Ut7j1EZGMjGhXVNz+6b/zQnBkIkUGjzsDvRo36hzU5982dVNt13b81mMTvOJiVd39Plj6QRZPID89hoC0/hgyxHcowWZWK8S/rAJPkhmH0yAKVIN3VEr7SbvpDvtoJfMkn5mm2+fMDjvTcmJZWquVGgReNXvBPRWMUo3TzxSzssirwbtnjJRUq1sWwc4BHzod1zp822eJmDo4YNJxZWWyCkcnoJ4sPwpPpwKsh70DaO0023eIGVQ/N3Us4NABDgnsKIFXn3rUidYGygn2zAi3B9WQDYDCmN8Sl0ayPexml4b8TSMpCwW4cvJuFdwTeAZTxYsq8qGRV33JOmDxaE3GyJm4jiB5UqoQpYgfVISz0pPGga5e2NAv7DqiwyYcqsCyKgNWbR1jGO5tlv59Rrvo3P0mUbUbiOctIxjeSJb9mU8gBX8VazjsW+MqG06JLLKvC1JEbq/FqFcQxJANBTZP9O9DTzvOmT7eQRw7h3/eAwhJnkVUcAWCpYijdqfucAgHQCtv1jy3khkC8WSR5WzZfkLJOS2TQBvvXzcHUd3HLtV28XKOJufFrFcgGKgg59XFfsKPxWh/VdrF/tBYt0WVCSHKmzZyDiy3sfvp12nRdsYvIji/hAkifzkPEg4cgsGDLkFTxxiuw0AiLrL+ZA/NFSJI0k9X1UgVgvHLMT7jHazVXv4djnl89zvpIyZHSONpSVH/ADRsxJBJK3/L3H2TOrbUmc7bbnzeMhERVuXIX6c47DvgVTfF6ajuN3FuIUMg8tgB/CjjQr6vdyl/ILL/ADX+SAjZ7eXa73zWWWBY7kehxNMrFQCcC7dQf+E6Yd14nidnKxbp/NRadCeRJxxNcrU8qoZvNXRAnxN0MRSJ5k2ZQwkfLABaIIumJ4vVGuw9jepoOiRgxHbtUaEE8rPmizyJNegkDthaoCjZIDN306Db7kNHJ5ip2ikUgj2F+zAMGBGOy970b2viaR90gCojycSlxC29iQbVSrZNkZNi/fQLqwjXd3GoCKxBU5BKkFbBJBy4sA0SD86Ky9U81EfiPO5YvthqFm7AIBBodh2HcBtuOpytOIVXyzx5MjDggZhbAge3JiowcVV3mRIT5rwqzKHTkkys4puFKCisB6mqr/4fuAvbvqjT7ksy8GL8WUmzj6gT+T7UPtoz4f3c8kiRxpM44KqspC0QnqOaUgE++SoH50ATpbCN5ZJv4gQAGy3rZvdj3Io3Ro59s6JLs4IzMTwcylVR1JHE8qPEL6QGAJANdgAK7S+GukxTRkSyIhNBQ9gO4sEiu4Xio+MiwbrVvfeGfKhYzTOeZ9ErEeUWAZzyocg1rgkZOOx0AXpnXEmpJ05eygV9PsgBIHEXjGKGvfFG4JlV2ygVfSGwVXsM5AJPbJF9zkgV07aBt2UNgAexYXQAAtQSMjv/AFrV7rieaI1jX/8AbApTYYhWLNmiSa/Pavawt9C2U06FJABGFvkXUcOWEYZ/tfNd8/God94Xl28iSd4btpFohCTQVjfH8G6YG8ZAvdO2rzdPri3HgcM2GoelhQsBWrJoVyo99VJ+lyPstvPCjALIwZeZLFsKGAawFDBh/XQFdl1SCKNajmMj2BOjIzCjXGiQoBuyQwP6HXm88TJ5mUjjlAa5LXmfT6bUKIqyT6Sx9rrUc3ktUDgpH3UqD6mHc2mGOQQTZ0VbZxHaqrovkpQMjR/T6iF9Rth6sMB/LihZoEnqJELqbKyxeWGUn6hwCMyspor6RRHe/tk680e4SEmN2iUu92A0nqKovuwyW7ZPE9vqHnjXpUm5nheFUkuMRXEfQrKTxrl9IKsCAfg96snd2U6X5O34yNJGFqZFDEhyxIMbGiORZe9ivubAN1tz+8KyLIkQ9KxxsfS5A4+kX6gxUEfzEWck6It4HTySkkXGUyed5KhfMKgcWjVrIoE8v5jQOCRqn1kQz1NFLJHMAzufKAUhAOPoAJVqr7UM/OpupqZtmA0q7h7BjtQCLBo0b53xIpeIwbuhoIeorDBGH20qB1lJ8llKvyruFJagp4g2R2++rPSepT7SJ5JyiVaDzAGHLirBSq5U1dMM5FkVmnH4SaXaIxR2dX4qYvVGRx5XxIBOQQxDLx9+1av7yCWA8ZzFFGDUe3nDLHIAb5cj/D5XnL3f2rQb9I62u45S7iUwcvo80cj8MEYeopa5HAAEd9e6Adf6A26ZZtsdvzZfXDFIpawTclAkBTYHfv7ZvWaBh650mORE/fW8mRTxi4T82ZSR5np8r+UEMFv3xpTHhhZ92sO0kBRrPJifSAStuAME8Rjt6hkXQLdI60u182F5Q/pJsmwSM8ciiVwaqjn+1eqm960Q4kAHPhyqvRTlMGmFqGD4JoDj+gXN/wBI3HTihnVnjcVxSRwoPazR4371kH3OmTxo0gh28XmI0RdWRFUJxAPcV/Y+nLfofSdU36zuZNmWiYyMKjkjjRECAg9yB5hJocRyb9RnSlBNLLNDEZaTi6rIAVCYJHL4CkC67LfxoGnZdeiSSNdk8UKqoEnOGQsLyUBRXXia5chZJGe1ak8Q9d28cYRJGZ3cMy8GSNlccZaDKtcgQSKGRehG+8PjYRBtu5kkos70y9vdOOV4/BvkCfigU6rFttztlkdecsgCHcDJ5BWIZQCVJuOqwaZffQe+JNnNBHFHtFKxRRmR2U8kt2Jr+Jy50FHponBwNa7bfT7iEnbTSEgfxLWMUaAHFQi2OV+/bHzoEni5gfLkYlGVF9j9LLdFu3Zvf31dbciHaSug5RsrhyHtuRBCt6cHJUH2Bz7WQpQwLum/eNy4hZJGDKq5YglioJ9K4YAEg4GASNX4dqTvT5kMLRWQ3Ki3YilcnJN0ASPYfcrXVN2sqkIOHoWRxyJDOQCzDNAnHp7A3+ljYJupJEASQoXVlHGgxGQSxoe39rt8+4G9n0eAec6m5FtY4UcU5v1MGa8E54g2Mi9F+kdNCq3mE7ZgeQl3MiFmPv6VbIBrIP2rS82xm267xDF/CFkhkWqJI5Ld2FawCPYDtrPB20jO58yWGLhx9Cswj+MgIG9WD3xnQVvHrzI6CQni1sjV8hAfv/L70aqxqPpe5lVwsSj01yJNA1xI+9Xj9fvpk8e9TfdRNGIQ3ljmnCiVo+trzaBAQarJyMaUelzBZWDOiq8am2OCTQ/H3z8aC94i2ZhmZGTgfOVj7VzS2AIsFSUux2OMUb88NbGCZy0oHok9Ss7CwcAigQByJPft8nRPp/RX3u0dhI4XbJaEgsjFCXpMirFiskGjm9Le66mm3mcwP5qSrysDjxLdxRs2D9/jGgt9fRV3CSAOnI+tWocCeS0GH1KVTufvrOidZ8uUReYRUhVTz9AFeXY/Io9x21b8SdL3B2kPUHCIOQCBbJAOUOfYMGyc+oexwBbePud1HK4HmOeTNxADFc8iAKzVGhmj99A47yTqEKB45pEiUkhFYGwzMwKrRABUilNNg4NZ96run8qKeSRtwssbBrkYyItEuMDhgBlsAVyFg1rfp/7y0MreW0kXJb9mYU9lfmiboZN0PbUO+6vJJt/4dOGWTb1YoNIgKEE5s8StH7VV6BMl62PNjljSnW+fepPUSGIvBN0VGO1DViOLcbiaGJKDyU0aAgAXYHftizk5Gm7oPh6DyTtpIhJKpLSOjxshv2D9wyigMimBzRN+dT8OIN2h2lycUjDM5XgnFeIAOWLcRZ43RP3wFxtp5LskW4jDoBCY2fi3sAFB+oDAus2SKrOvUurLtImWRWhlMo8wBBKlUSPQXCqW/tKWJsixdAR0qDcS74xPJKVJscpW4VfwCbQ9itfY6teKOmCWJtvHSyQtfE5Zy18mBxgla49hVe2gpdR69tHVS8UhLNaOqpAFqroB3/tfzD4Fe4ueINrw2kcm35Ei3jkFI4BPrJK/WK+OPsaYDFBOjvvI44hEI1gHF5K4xYI5Nz7M7Bj2ySB303Lsa4gQyRlg3F5gqxglaPIUGKEenIsXYqq0ADpHW9ykUO5m3TyxhzzgaRuXpIB9gtrhuJzkfetev9U/2rGZV/hvFVgkKAjFjl8DDLgN7n8k0fEm+4wvAGDmNmQlTY4hbGckgUQDfa/092XiSBYoVSKbbOBTPtirCRqyWVyCT3wSasgaA4vULLqJEijCIODs0fFuVEhuLRKSbwxNnAsZJHbeSdtLHFLt7PpxI0mWoJcgBHIeocjxq1+1gepfuk+2JijZtwvFfNkPA5JC8ktlwBQ+wGRjVXayeTBFMZWWX1KyJRRo+5FUKblSsM3ixXcLqbyXabKKPe7fnEWLBJJTHIjHuQeJ9Bs2rgjPfU3jDqDv0/bKsTRKr8xzPMkcLBugvH1cT+B21Bs+vQbxwu7vlyHq4g+n6SMdvz/cdVep7qYsAkD+WgKI0UnmoisKbAsF7JJBN+1YyFXqLwNDGiIiOctMBlypKkWTYFFTWMg41mvep+E9xGUlkZAsqAi/RRIyCtjixrkfbOs0BXqnhNPIREdnZ1LeXxBYEZciiPWoIPYc1r51W8LdTRL20sIDcXQucNYRmo8vYEUF7ZOO50Jm63IjwxT8WVDRKleJRgUayubonvkfbQiedllb1nElcmNnFizf29zoHva9ag2vLy4laORSJhFfEoa9VVdoSG9JIz+dB+o+JzNAhpLEfBSR61IduzfzWCeRNH1fckl+g9GiUxF55GX6jwAFKASCcEkEgDHzWlXrOxSKQ+TIrx2sgVcFFf2PwRQ7Y9QI7jQZ0PrhjZo2USA9i94o1V3QBGCTeDo1uvD7JtTutvYSFw0iZ4nNYNUxBIHJcFTmq0L8PbxoNzIFMWQSolwCDRwRknAxfz76aNn1h9yjwSPcZcMeFkWW5clYg4VhdEEdxyF6BJ4xfvJSW+FkCjWMMt5GKo6a9sdsI5cO3Jgthiw4niLrIJ7+3b9dK/X+nPHJzIbinlhm4nBKkLgn3CWPtWpofESg+gFySPqUDtfI9zX9/v8AqFJYF85o0JKujKjEUTRKgkexNdtG065e3joN6Ct+rIrBoDtVk2T76Ztr4XVNl+8SRAunLcBG9gRy4kAg0Rgg9jRruNc+2ySbrdGGABPOkNJQpbsn9ALOPYaAh1HdMUKEFRI2MZvN4OfqLE473WhS9XYSxXaiM0wNf/UewP8AXtrofV/DDRzRTh8QoqACgVbsWJBzd3mu/vmgW86PHLuI/PKFWkXnMrmwpNG7BH63jQHul9QZpQAxCvE6XQySLHq9iBZGfYjXM5pndbduRQcAb9r7fjJI/X411/xDvY9rP5dTIihQsMEWCtX5nPuWVrOf7JFGydDPGHhDbDc7VxGE88/xI74r9LEGh9LEisVZHzegLeDVCdNiTnVi2AJGSxN4OcfGlPoHhWFZJjuYmaMsw26uGUMnLLhhR9lAP/yHvpmxDRAOQDQoIxFCu1crNAjuf8qQvFST7OZqnmSAsCsazsDxIzgEY5WPkULGcgV8ZdCkOzji26u0XJAvIi6GKyRZBxgZ0A8MdIjTbTbhwWaMgD1UOLNxavuaIvTX0zZsscM0bCpFBFtTewNscsT3INVy+2FTpPWztpp3nDFfNPGGyKfmWVj7UuSM9yD7DQE9p4v3KOI4ouCD+Gi+ccAGqytg37EXqwerHcpGkSwxxRTB5AD6PSctleRJs4Az9w2Kuy2Ej7kbvbxsQ14Y+jn7gcgC543+KN8vpM3Wujy3M8cSx7d6dfKOOwsrQsH02VrBzkXoAO4lSPqDK0dq8hJaRQRxbJYD2oURn2znTVu9g5nSSPPlyl25dn/iANRAojsR2JAI9xql0KRRuBuN35AjXsJgeR4rSuFF8G+OQzj86M7jxNAZSq7+SELI3FJIOSkm/paMMSubAse2NAMWDeMDKkKRBGZg0zhFrucNRqv0/XW8vhyHcBXnkaKTLRskkfCQMxZVDWSt3i67kZNWvdb3ayb7j0yVwJk9akngrG+dF88a9XKsZAxoh1bo52mzRQP3tnHF2A9KgUSqfzADGSPUD7dtAW3HUTIBt4hJCqG2jSN1aNcpyLvyUp6uXIAGx+TpU6Dt49z1FUkUvGXKFpGJYgtQPK7Dff5/ofIdzuttFE0M0v8AHJXyxZAHsvE33+P07gjQrYdUeE8oiM0WQACqwtNV472PcfbQO821gk23FR/D28rGaI0GLWV+sUeOSD71WSMqN69Gm7gEkKAJHdIOK8UUKSq0fYNyo9zfv3q+FOqh9xNyOJXYsjEXxa+QPI5waxZ7azpXS542liRQ6xM/JjVVxAOMnK8fb30FfxV1TlNHLt6HKJL4IMEA8Rgd/wBMds8RqnM7SRK8isCeVOwA5VRx2sBQPx+Dqx4jhfbbqgFKtIGHH6WPBGxd4tzj76zqe7kfbRqXfgiyBV9gVxywO+as/P66CqNmityMpVi5WqAFAEg5HH21a6v4ddZlMXOzGjObApyoLCxXyGrv6hqz02AmTaylkljYHmvtGwHH12RRK8ab7DudS9W66IzuOS3JMQwcOTXpCVeeVEWSO5/TQEfHG13KRwzKR5LAALVFHPJ2BAGbJNH4Fe2c1f6J1rlCPMb7+s47Y72LA/WidZoLg6Ns1hEM8sQJBWo4gCjLhm7FiG9VnH8tVV6W/GHgNoIpNzG4eHA9SsrjsAf7LAnFg3ntgkV+ueJt7G/E7gq1gUFjEg+PUEUm+4YHTbFuufSzIS253G3BlK7i5Kxxceon0hbYe/xg6DnPT+qFeFtS9jZ9iK/OO/2/TRzonhs9QTcNDIFICinUnkRkNyv05IBwcH71pLnIZyyqFUsaW7r3Av3oe/211f8AZ10x9mv8YcW3CgxqASxBo5xSg+1n2NaBS8S9K/dDG0jFpAAkiUVGL4spOWU0wuhkah2fioq6mKMmRiEFsao4FBaJPKjd/IrOif7XxW8QAmvJXH4dwD/j86GeD9igJ3EkW5fyqaMxqvAMMgsWNmjx9I7/AD7aBv8A2keGmG181bYwkrIxALcDn1HitqGqiAas9q1zropiXcxmYnywVL0LxY5Y/GNdU6Z4iaY/+Jj3DI6tyUxLw4D6gTz4hfY2tj7Z1kXQNq53RTbRxo8URQKBfFwbIs97GaoYH6gb62BJs5WA5KYXKge9qao9r/1Wuf8AgKU7favK0EEiOxCsW4S2APSHo0pv7Zv2OnTp+1TbxkIVVQAT3AFdz6iRx+wFaA9O223kgk2UDNnk45fzsMgURhaFca9rvJ0F/Y9WDeasmzYpxs8pg6WfY0oz72fv8YTundJSUc9yRDEz8VWJAGPvlmviAGHsbv7aMdG6p+5JIWZ+LgZa2rHEdzjjkEVQ+/bSx1bqFFArcljYMxHYsW5sbqsE8cH2XQEpvGm4ilMcTHyFICK45+WBQHFjZ+Mk1n20f6tuZdzKDD6JiEkR2JXlxJURkg9iGYgHvkfhW6Vc8vlBFNn1BfarFsf5VrB9u2dPreLoYzxMcXmLgLEfMb4AJjDEYAwQMgaDXxZ1qTbbQcozDI3YBlPYW1FWOLIya/y0N2qnfLCSDSRqpaibsnPtRGCc4sZvVH9pvUvPliBV0qHlxNWQxJv0g0cZyQO2ig61tRDH6pNmpXjwRTIkldjyW2J/5wD+RoK3+032W5hjnQMitxJ5CvUmCAaGMk/Pb21d/a5FG0CRrRkBDpR/lyCAPuLb8KTq31vr8UmxjQE+uSPg8ijlQdeTKgPK1FisHv8AI0l9S64256g8lBhtUpARyVmUhAa9wWyPwNBB02XdxbQJNHy2vO1V34nlRyjLlbzk2pJxk6L9G8T8FdoNhmIXylnegcEAUq2TXLjef11VTdrvYJCSebP6vuCvIkkn2I7V7Aj7D9rvn2cckRUPEzcRIvGiRRpu9Zzy74IuiaA/4di253QM3FtxKSzWAIoyylgqJfD0k16wcjAHfQqGIQ7wTScRCXyLtA12CQf5e5rPx20K3jHb79SWBqQOrD+ZTlT/AH1+miPTdz+8ELNwZAewHGyBRsn1HGPzVex0F3qRiTqJkgRI18tl9PpFkITjsCA9E/Av81dp1yRXdBcgB5CwxAJrt7DArIvJH30O6rtzAJo1Yv5cqmNz7xlMX9qRRfa1I/Hmy8dbwDhGxvH9P0/1/joHIdKMZi3G4by+fqVXFi7Lx/T9LJGCQWHuF+dL/UN1tpS8kYLLXNrsEWAOICk5Jsnt3N/JG+IY5pNuJ5pGdvMKMD85z8WBQoD+a70vQbhl7EgEg4+3/wA6A/uOoLG6qAfMQmyVoqQbrPqDKcX3Ob1W6dvJDG+AQ2WJXkb+c4BJ+2i+52artjv0ZnkDrTcgQWNc+QIsMD7gj2/OlSCFnZQpI5txFY71+B7j40B7xJ1VXVFAUsI0diFH1YyD3srVg4+1gUT6F0SQ7dJG9XmCT0sxUBWwapSDy4Gwe9DI91nabAz7h44lrkTXIhQqhhk5+B2vvromy2fkqY0jJ5Ary5E2eNE4JAu/t3740Czs+lybbpodwfM3rhIkNZQCyx9wGLA9u1H3Gt+o+G2dFCshkWyUHIUAMkAs12K9l9sak2DyeWSW5PCViTlXoVWf0jBIviBkEkV7Chf2PiYbncIu3gRZmPEM4JoV6u2D6b9wB8aCbocQ8lebhCwBIKGxgUK5e4N2APbveM1KNnuNxNJFGikRnJ+kA/H0tRNk1n3z21mgHblfKIlngbhVBXVkN1fFWHpIIFjJFj2vEvhLrKSbkxugCFXVyboq/sTdAmzmvmu50w9F8U7fgQRupVjU28zRqq+nIpi19sEjQTp/i+NoiNvGkUsjn+GoRbqyGLMQowaFkZsDvoLfh39mKx7i9yI54XkKRKXdOWCysxUf2QRx+b+NQzeMJuUkUivGL4n+HybiDxCllKuF7Aen4H20e8PdUn/dlkmjIPncowTyOAykm+y+rAFH4FUShdfWX98aRlDRlzysHBb1UwGQRyx2sVoC/j8xs2zkr1CklJWicgg5o+zYIByfe9M77mKtzGrK5ppDxohBSLRB7mxfahjOtPEskU2zjV0wQqk4HltxIRwawQQVPfAo9xabvo9wu6lWIEO4ZALqwMMOXYqOJHKwMZGgk8L9Q3SScDGCi0TfxYuhdEEXd37500dS6k7bzhAAQyq6AsFuiQ0d+y3ZW8WBWM6J9L8Iwfu8SzSKXRRlGIIJGKIPb9M6A9Q8DHbSPuIty7VZplArHKrvucnCgk/c6Ah4g5QbF3flGxpApKM2e2VJUDBz3x7XpM8H7GKfcMZJeDpRSMuE53YNOwIBGCBWb7jTR453D7jo0G4IIIdS3bINry7DHYj865z06etyoCg8qAtQazZaiPYAnFHHfGg6bvOqwQv5TxSR2vBnHJ2qq+k+kcqon7n20j9Y6e2w3AaWG9vN64r9VKSDV9w63+e2azoz1nqphmISbyl9L8OHmWpJsBCpjU1mvuM99D/FPT97u9su7llLxIKEZFMhLBSAqrxrt6sYFfFg1dG8vcLFPt/QkbMnF1wxKVQNizZHf3GdLnS42j6jxcyAMzc5XHc9y2Dgk3gmgaI1GviB9uiIjYj4pQyAR37fJBsjvk9zo9ueqRO8lMwfkT6UsKLyb+KvsbNkaD3xaIpDFvXVSEWSLy8kMVb0n7rRZs/8HfOhnibpqzUEdUWPEZA4r8EUAO5FA13HwdU+rrNKh2/KMUxZQzECioFDkT2KkUTeO+NW+g+Gt07kSSBRZHBpTVC+wW1IzWaqz8aA10qaMbV+dOFj5BpAJAWUkDBBo9vb4GcaDda6NDtSDEQg3RJAs0nALaGj2LMc4rAOATqObwHOrl7jjivkyNKLXsWogMOJpTfxWh/jqUcYACtxhlAF9rGTYAJuwa/oK0A2OOVGkiWInk4chcgYNC8AjNf4aY+jQxCFpN4oKKyosQOCwcWz1gn1A0D7G8ao+G+pPOFiHpkaljYKON/BArHv/aFWMYMG58Iy+e6zlWyDzQg8sEWD3rlgggdvtoKvW94Jd07AKyRHjwGBx5Zr4z/jjGrPQYY38q0ZnPqIYiiin+W378QRn9Ow0J8L7aF2kSaWSNmQrHwAyx/tX7fIGTZ1v4clWPcR8pAvFiCRn+UgED3F1276Bul2cW/3DRxq6Ekc+LBlCAny3WwBVHkw+x7k6U/DsTjcE8bKtTLdG82L+cf4fOnbw/1eKTesYkkB5COgrksOPEjFqOBHIHGO96v9F8KSqZ5nMAcyMzBzfHJIjoilAskvk2RXY8g571/r7TRcAixqX5EXbEgcBdAAAUe3v+mqu+6Kw20U6j0NQOezG89sA8a/IOnDxp+zoJC272rFoQo9BX6Qe+bvBJY4x/TV/p/hmOTa7aNgGVnKsASpNNIAcZ/l74/GgX+tbNIOlxxI3J5pBIwB/wCE5FD6QAL+96m8H+HFi/8AEStRRuMagCizIGu82VBGK76n8bQpFt3UM1BxHGrZoAjsT2wvt/mdE/CW+SeCOIqoeNSQrtfMNXqAI7ErRFmj+mgCeGyi9UcM6jmHK4xbXQ7d7x+o+NdFO33AUlRFy4kA0cN849gc5B/v0t7L9l5G+MpEQ25BJTk5I7dj6SCTkNfpv3rL/sdqIv4aFiBkl2LN2ru1k+34Gg4dt9vKsW485Zb8z+NSkMP+KiOxJNnGD99B22RQJJExINkMthlIJBuvpYUG7nDDX0juIvMjaN1JUggXkZwbHY9tcG8XdF/cp5YvUY3KvHkhfuCOxq/cew0Dr+zTo5G0aZr5SyEq+eRUCu/wWBxfsD8azRbwF1Fn6dDakUWAo+wah3+9/wBNZoEPpG1il2s0T5cerkCxKgVR43xPEk+3YN78ToN0nobHcPEyKxQ06lqwDnt3GL0y77w9MfKkgUrKfQZFOJVI9RYY4kD6r7g3eL0wdV8FSnhK5AG3Cq7wcuc8dD0cauxQHqsUT8aBbk8RNGQX5rG8goqCcdscqs8f640e6hvEdppENO/p9JFAgDPFxbe4NYr9dQbzoO2ljbcf+IMjVaCB8cRQUgjjgADlyFVYPtqhuvDO52o8/lGYnUuQL5ocniSBx5DtyujQ7XoKXi7qU6QhQLgLrwNUUYA+k/kH391JHxqfq3U/3feiWVBPt5VWYoG4/WCApPuFdTjtXxejfVumQnp7GbnMxYHmhUMobAas4BZSQTZxZGvfC3R45Ytq+5PmOFXghqqJPBmvv9Vqvb5v2ANJ4yLSFtvtUg5N6TKxasWOKqEAAGQCSO2M6ML0uXdT7ZtwzbiMWC5RfLRiUYAJYFUCpHGgDf30K8UeFppdzKUcAsSOI9PKiRkD3K+4v8aPnqqbbZ8OaBvLYqA4yRbKVIw1dvvQHvoDn7Sp0TpU4IwQqqPuWXjX4q/01yrovQyIxuODsSAEVFLdzTMxUHj6bAGe9mqAPZAIt9s42lRXjkRXKsLFkX+bB0qeMuqHp823lU1G7BXUL2CrxLCqWwhAAI9vjQJXUdyx3zNIOHmLdNg2pPsOxrsPij37Nu08SBWWBFBRY1jdTkciPWMYsk13rHv7Uer9ag6gFSRuSiyjkKrrfvgkY7V27WL7D+mdHKrf1y36AoHqZz6Wvtysi7yor2zoFFkYu6IQ1Pa2e9MQP1ODnRXbR7omkh9J+StH/myLzoFEGQuG5K6HIviwIamHyD+NM3QOunyBER3r1ekEDlmsGzRyTVdzoN/EKOqNJMV8zyYGjKWvAs2K7cgULC/n4rSxtusTA8RNIoY5pjefxn/rpt6p0oz7ZpkYgRRq/C7GGVGqz6QoUkj3I++EeM5Bo0Pj20DJtp9w23ZVmCJGSbZiHZjnFn7f46B9U3HKRu9DCi7A/UYI+K9q0w9K62hoMqoSKaQ+om8DHYd/n9NH/wBofhnaRxPLEnlyc1wp9LWcgL7WAWsAD0nQc2203FgwsEZBBog+xB+dNPhLq0jbku7M1ROWBF2FHJAAM/XX9T7aWHj40bonND2/76ffAfS3Ak3Eq/7w8FLY5USX9u3IAEiux0CGVpFcMLsjB9QIogn4+x0U8NdJabepGvI03Isq3QBvlRr03Xf505+O+khhtWP0mTi/Gh9XHHYeo0c/46LeGemQwdOWeOMeYzEM4W2r1fGe9YGgq+Gtm+yaQxSlixLKDiyV91zZJAH9c6o7vxlJyL7nZIbzayNGGwPVVNd2PfTT03bxx+qVw0rYMZF0p9yD3IB7fB0objoW52+9wwaKKSyvKuI+rHcqKzQ/vzoGDe+KOfRtwkaDb1GQ8f1G3AoA+nurZPEZsfmDoHiGRNrsgiFnkciyoK5Z2PuCDZHuPfvdaYNx4ej3kcnI2s5Bcxkd8E0SD7r9/jVvZeHIk28cJPmCMBRzAPbIsYFjtYA7DQQdT8J7fcxtHKWFmyVpWFG/7Nd/tqXp3gyGKNIzc6IBwSdY245/lIQEd/nRCDZiOglewAXA/wDtHt27fqTq7DG1/bH5+CPive7OgkSSqBq+wof67a9LFR2BH2x+f9DUnlnN5Ndv9f8AfWbjZiRaYWLB+Dj8aCjvOomNHYBbVeVFgtAdySewGuUeNOkTbhG3O4kjVgQFTzF4Bf8Aha8k9/Yfn27HPtQVNMc/FH/GxqgPD8CNyEcd/wDpoDf5q9Au+FtvfT9sqnAjGQO5yD3+9680wgAGvjFdtZoOU7rre72O48rczM4CgqQeVqexyLOR9LHuv21a6P8AtE3DzcEAEJRiwkUMuF9Ja6r1cQSCO/30t9Y2c53IbeG+aDgVYFSvsAQT29x3s2bvLhsekR/u3kowDz1bqRg+yfj7X3oe+ApD9p0yuVG22asDV+SxII/L6JeIurbndRJt5mDTcTIgUcFkuhxwbDryoZolWBFkHSF/sKfbzsBxZ4jTKTRqu4ugQVNij/hpg3viZzHt2kjZWSbmDZ/DL7EA+kgfbQTdAk5JFyu1tKUAC+xwK9qbN/OCNC/EXWpFmV42rieIz7Ajj2+wH99aveK9w0ZhlBKJMytKnEKWZTy5EVyUm6IFg0DbHS71JgyFh2BB+cg/0F/6vQNY8fmyghjBJNs1t7kihQo5+TWNe7jo43m0YkU8YIRrqygrt29QC2a/mvQXpfhBty/pnFjBBW69wMHAo/AzdacfDnh+PaGX983APlorhK4rnkoJBJJPoIrtWgM/sy6mD05UfDQN5bA9wbwCP7v00J/a6UO2iYi8vR9rIA9sXk1+DrbwV1JG3e5jhj8nlGrtG1ECQHi9V7Gwxx3vGs/aNsS+xlZ1SMrxdVV2PvTGioBsE+wIvQcggifjyBPf2+dFek9am27RyG2VXUhfutkXm+xP5+dCNtv2QUO2j3Qt0s8kULKoBlRiT3Is32qwLGL7X99AQ8T7aCbq0wMhiSRe/Ak8+IBFGv5hm6zyyNLQkfaysppipr6m4n74IwR+NFvHKs0okZFVjhuAYLffu2SxJJPtjBOdDots24niW7aQqpPwSeIvFDFH7/m9B0/w1tI26fGsyeqcNfoNU10AQDxFH5GeROdcn2e15PxDgEkL72bNYHvXetdyTggCqAVAAFsKUDA9q+Pf47aRuq9Gij3u0EcYDSbiRnKmwRakV7cQCf770Cz0noxG7O3kxfpNjBBog/qCCD7abfFnSX3DQQJIAMuVGQPa6xZ71fe9M0XhSCZzPIrBouJUhzlckA1g9j2/7aGdPmQ7ho6PJYa5CyAWKuRZJP04zj8aBY670VITBAmY0ikmZmAtn4n7X3VRXYWBenODo8UHqT4C8c+2LUE8Rfc1V6TPGPWGG6iHeo2DY7hyQ1feh30+dK4yxiWOQFHs8zTYN9/gjFg9tAt/tF3ZXbobyZEPt7Wfzet+g9Tmi4RTQO22kVXDLGSVsUSfmm+3b5FaZeoeD4d1EFmZ5GslTyoj29Pt7HBv3/OrG7MXTtmzM0jBV4Rq7A+oigBgV8k9gB+mg5r1LespLKbZWJye4GD/AHfg6vdZ8UktDJGtM8SMLtqxR+LoqT3zoFvJyqsKBY9iR8WGqs3Rv3BAOLrRePoSGDblNzyJZIgihWamJLAHJxk9hQP50Dt+zvcE7aRKGGuwADnJBr4sEH3s/GmyNT/MQMe3t+P1znSX4cSGGSaPZyoZWMPB3bmrWf4ikil7CgKU2V/OuittxkEX/TQUtnxNAUzIcnIo1n/4v31fYDvdf6/w16sYB/x1O4q9APkhUtZUn+tYyKr76khnPZq/QY/vuv651PyydRMnwP10ELOxOMDue2ft2Jwfx+daTyfbHvpd8TeLGidIkKxFxy8xxgDIx/Lyv3bA++qXhjxEZ3eFphLIi8uQogi6vkMXkWv64s6A7upMnP31ml/xL1yWIApD5ma97He/b8azQJe+iEiyxVmFg6EDtQYMO3uFv70ul1dy1sq4N4HYH/IMPkVpi6B5jbxw6nlKFYj5BGP0IP8AQ6G7vp3k72ROwViDZyP8j85x276CTqXjA7ncLLIpQrHwcxjJok2145D7V9qrTF4DrcqyhKhidSWbNgEMi9/qxV5AVUFH2H7Pp2yjb1BZX7nmbANj2+n5FH/rqxP4teOaLaQxIgZgSQBm/bjQBYVx9RN9q9tAV6lso931eGJSrR7dXd1WvagFoDBypP6/Gueb3YNFLLtn/lwCPcV6SPkEUfxrovhHZ+RvpmCli0YLNgG2Ycu1DuCaA1W8c+GXbcjdg/w0T+KowwCKWtTRFkWK+c+9gOf9B6s8UrcVUlhXq/lNVfz/AHj200dPk5SyLyJPlAkn1EiyHHqv0+oGgfnQXxBNti6z7NOIc00ZYkA1d/IPzkg+2gkHU5eZ4MQzWuALIOKvvoOt+C9hEJZJ08zmoEZIoIRQsKALsDBrAxkak/aPLw2MvEfXxyfY8xnNk/H2v76I+G5F/d4ooZkfgi9rtaoZXvk/Ne+PfQn9qn8PppVQW5yoGJzXdvbt9IH/AH0HHYdm8j8UXk1McDuFBY/3AnTL4E6WTuFLr6QpYHHxX9MnscHRnpPgn938rcmXlyFhOOKZPdrz3+NMnTvBy7OJtxE726rxQmwpJzVUaq69+3fQAP2kbJjt1dV9KsOWTjBCj/lF41T8CdKRi0siAvEUUU1AYAB70T73po6vKDt5Y3Ito2si1rF5/ppY8E+JYoldZpPLEgQhiL9S0D2F5Is/nQP/AKeJIySaBsAfNZN4B7e1Z0gQ9Vk3HVYWJHFOfEqFoDieRByHqq5G7o/bXQYumxTqGCrIPhqcH8WCP1Gh03hSVuoRzUqRRRcAFFlieWKFAD1Xf9AdB5vPFJj3C7Uxj+OvHzWseokgAYomj7/b8aubPw04kL/w2UksDwIk9QoKe6kD5sEYxjRCboiypxkQfAPYjNis2D8EV/TRnp2x8tACzOe9tV//ANQB/d/noEnf/s6eXfpuvMQKONxlD2UVQo+/3rPvpkg6HFETxjRSxvCgX2q67nHvo4o1IYcY7/IH/XQUo0rGuT/tc6yZJ120f0xLykr+0c1/TiK+TrsawarnpMRLHy05PXJgoDGgQDYzYvBux7aD53TeryskP8kir+fxn8aq7wiIhePYhg1CyL7WD+R7/nTt+1LoUGzmh/dognNMqpNHiQAc3WBk++b1XXwztt105ZP3k/vPEuEC0qKDRU33JNANfcriiToM8MdWC9RheNAkcsiqyXyoEqFyR/K2b9hf513Xn7a4b+yfpybncEuSvlgsAp79lN3Zr1e1a7WxIazV6CUz0e/5/wANSdRGR7WAf7tVe/fVbeyvyVUI5MCBYxgY0Eu96ikMfKRwqj3Pv/30L2HjTbSsoWSuYPAtjlWDV/6xpM8QdVmhmuQLOqWGUj/IjFfjHxobv/EEaCIqnFnrhxr0jFWCPYt7aAh4y8TwtLJG0cc0KNx8tuQPMAElXX1ITddiDXtof4X8T7Las0ohkiLDgSZPNr+b2ANX9icf1h8b/s7l8td2rplQZVyKNXY+xz+Me3Zb6f0h5toSGQA3gg8h6qH9/wCdB17cbcSBSr4YBgVzYOR39s690G8JyP8Au0aFgTEvAkZyP+1d9e6AN1N4o1hliuOZm4OFNlQMFT7nsAB379qNr3jbZVvEbNzRqxsVRFiqzmgP66a4+kh1iSxyV+fHOCKwfn3H3/GdQ+LOhtPIMEmIAscEsX7iu3poe+gU9r4XcgEmS2yAFb3/AAPjVXqvRgkwRPSyreDbBrB/r/fqfbc0LxsXBBojk14/Xt+MHWy9M5rIUDGRWXjxNEijyGM2fb9QfjQdL6TM526TSxkMeKSMLB/ND2LVi/5j8Vo5+5o6FaBUgqQfiqIIPtR0peDd7EYjHI5dWBVg/mBhff8AtC89w39NGekqYLjDvIt/UzEmvb9KHb86Dk/UOlxRb7cRqf4SsOC5JpxirGQtjvmq7608CdIE+8QMDxBLn71mh+f+unXqnSb625anSURkUORogrdV7Mhu/t7HV7wl4Ok2n8TcvHGoBVfVbH2H0/1q70DJDs1LFzgVQokZ98e/6320v/tC4v02XjeChJa+/NRVGj/j9tOipaivUDkN2/u7/wCu2k39pe+P7jIFX0h09YbtTg1xq7sDPbQRbbxPt3j2+3SRjIkKlgFPppACLPv9hftolt+vxToIED8ozTErihfv8fkD2wNVPD37P40YTyMXkkBPJixvlnsaz99Fuh9IbbyunFypbkHxRBz35E2CTivc3itAN6n0J9xt3RbBKkCx370MmwPa/wC46CeAfCskaSxbvaYDWGeiCCMgDNj3sEe166eNrknv7XjWpgNEA5zRxf8Ah7f6vQCOmdA28L3HEkbHFgUT81n7e2jESjvQ++po4fYj9dShAMaCBYge4GNbItHVoRa28vQYIv01nk/4a3IrudeCUE186CF1OonXVlwff/pqpPIR7E/j/voOR/tgaSXdqhZVjRBkrRzkgtmxfYY0pydGl2cW23Iz5zOqKy2GQBRkf2H5MK9wL9xrpHjfw+su8hYqDzKA+10wXPzj5Gtf23RBtpAcArKaHuQRX/T+7QDv2OwBZJ34uoReLMwAWywNA+/YnPYV86d+p+ONrCMv5j+yRiz+fgD73pam2Ah6ZAIVIjYB5M+7KpJP6/5aS9z1MqTi/wDiosP1AyCP6aDrfR/Fm33MhjRiJBfoYEE13r2I/Gr88oEsRJrLZOPbXHemeI3UqyDiyn6vb8+r3+2nlfGUTDbtKpZxZpVvOV5D2Hb9L0C1+0jq7DdsEHl1dti2sDviitYrUW48STpFBKIonRaDOyAEE8OP0kGz+NXPF+1i3SM8cbeYaKsc+/3PfFYwR/XQ3abyN4GglQo8S86bHLhxLAZF2Euj2r+gV/HPittx9UvF1rjEq+k5qySDZoms6a/D/hPYpsEfdn5JZwQvdjYUj80WGasAWNJu98coQPKXgwoDtdgk5r2F4/Gr3h/xNJPNBDOJZCzWeGM5o981f+PfQG/Au3E0MjwqyKzKQAcdjyr7XX+sDNMyqAzcEaNbHED0/ntjvnGs0AjpHc/+of8A2Pq5vv5/+df/AHDWazQc68S/7/8A+3/2DVrwr9T/APrJ/idZrNBf2X/mn/5z/idP+6/3g/5R/jrNZoPdt/8AqY//AIx//wBF1d6n/vof/r/wGs1mguw/SNKfi3/9P3H/ACt/iNeazQHOj/8Alof/AE0/9q6vw/Ufwf8ALWazQax/za3i+ofg/wD46zWaCwPbUPuPzrNZoLsfb+usfsf117rNBFL/AJa0TvrNZoMj7H863j/z/wAtZrNAD6n/AOZh/H/5jVXxx/u4v+f/ADXXms0F5P8AyK/+mv8AgNKW+7H8/wDTWazQeH6D+n+B0V230N+de6zQWdj7fg/+4aodc+v9B/7RrzWaChB9Q/P+WivTf94P9e+s1mgM7jXus1mg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-1" y="228600"/>
            <a:ext cx="9067801" cy="70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Americans do their part on the War Front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8" name="Picture 4" descr="https://encrypted-tbn0.gstatic.com/images?q=tbn:ANd9GcQQ3EQgbcLhow_7Iip7j1IKsYzSePkdqWkCXctSAAb7r2NCOOK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087" y="1219200"/>
            <a:ext cx="4699000" cy="373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6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did World War One end?</a:t>
            </a:r>
            <a:endParaRPr 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9603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TEhUUExQWFhUXGB8aGRgYGR8cGxwfHCAgHh0fHB0gHikhHB0nIB4fJDEhJSkrLi8uGyAzODMtNygtLisBCgoKBQUFDgUFDisZExkrKysrKysrKysrKysrKysrKysrKysrKysrKysrKysrKysrKysrKysrKysrKysrKysrK//AABEIAP4AxwMBIgACEQEDEQH/xAAcAAABBAMBAAAAAAAAAAAAAAAGAwQFBwABAgj/xABSEAACAgAEBAMFBAUHCQUGBwABAgMRAAQSIQUTMUEGIlEHFDJhcSNCgZEVM1KhsiQ0U3OSsdMIQ2JygqLB0uEWk6PC8CVjZIOz0RdEVMPi4/H/xAAUAQEAAAAAAAAAAAAAAAAAAAAA/8QAFBEBAAAAAAAAAAAAAAAAAAAAAP/aAAwDAQACEQMRAD8Auh8qr7yKCRqA70Cf/sBhwF7YRz2ZEUbyEEhFZiBVnSCaFkC9u5xHZDxHBLGJNaop1fG6D4TpsEMQy395SR264CYxmGCcYgLqiyISwJBDAjylQRYNXbrQ73jea4rGnLs6uY2ldPmsgX2+mAekY3iNXjsBdk5g1KdNb7nb4f2uouunfDls/H5acHUQBp83X6dB8+mAc4zGYzAZjMZjMBmNVjeGB41BTkyABJBE2oEU7EBV3G9lhRGxsYB8BjeGmQ4lHMnMja0JoEgrZHpqAsfMbYdXgN4zGYzAZjVY3jMBrTjkxDHeEM7m1iQu5IVepClv3KCcBtoL7n88Np8oezH88d5PikUotGJ82jdWU6tOuiCAR5SD+ONZjisSBiz1oZUbYkhmAKigLJOodPXAMJcm9HzH8ziLny7/ALTfmcELcUhvTrW9Iajts3Q7+uIvPZ+NU5h2Sr1dq9enTARWRLidAWbv3P7JxmHcC/bx/j/CcZgCnMwK6MjC1YFWHSwRR3G42xBZ3wZlZEZQrIWN6lc6vj17arFaiTVfeb1OCHGYCAzPhTKWZHUiiWJMjgAsdRPxUPMLroD0w6/RcDqiKdo7K6HIILWCbG979ev44kZ4VcaWAYbGiLGxsbfUYCUyT+6TssUqTe9SMhVGV9D5jXtpolWSiRe/ffATkXhDKqKCNWkL8bfCuwXr06flhfKeHcvE4kRSrKDvqPQmzdnpYH5YFsvFmxpDHMADMZvUSJiDGxYwmlbVprSFF2PzwcE/Zbhvg3BFt06EC7P0wCyOD0IP0OOsVhwzhmaiy6VHKrDJZSNmUMrq8TjVHpU3INDMS34WboT3Pza5MgCY5hJXk0lSbWOXVykevMrrSqSbKtvRBAAxxmBHOxTyy5nRJmItQy5gfS5VXBYtaHYp8IdTWxPQ7hu/vJkgZ1njBgmMyK0sgEnNi0BSpG+nmaT0AqxVYA2xBZnwnl5GZn1lmfXq1UQfL0IF9FC/MdboUOc7N8zMA+8iPRmuXSyEswZeULq0pd0K/HqYbaaM94WfMapObr5WiHQZAdfMKnnDfzFb0kX3L1sKAc5jw1lzF7tqpTJrYEgs1roI+VrW4F9T1JOHHF/C0GZ0GXUxjUqrbXuCCbK9d+vrRxA+Jsjqz0j+7vIGyJiBVD5pC9oofYKw6hrAXrYw+yWZzUcmTWbmSDlGDMFY2rnaEfm6gvwWrJqG1ydqNAUxJQAsmhVnqfmfnjvALwbOzxtlmlGbZeTmOYCkrEvzoxCCK66C9XQrc7AHE1wWGQZrMq7StGjBoteuqkUalsnTIFYGvTVW+xwBBjMDfjTL6xlfszJpzUZNIXpReomgaWut4gIxmoydPvEUTSZpoQI3kMcfLHLLRgf0mtkiO9FVofCAsPCWagEiMhsBlKmutEVt88AwfO6oFcPZzFM8TT8to2gkNkMNcQEgjuyQCQL3IxLrmMwk2Xjd5JE5ZgmkWIrc2lWE2wIVNmX9kM4F7YDvOeDIJHLs0lkqT8FHSgjF2m40j8yfXGx4OhEUkWp9EkyzGwh3XTQ3SivlF6rJ9cMY/eATTT6Bm+W96yeRVqyXvWqgXX7pY9rDPi+YzInYQtmTCPdtyr/ezMiz15dwItNknZaa97IOsx7PYXYu087MxDEtyzbBtdn7PfckfIUBVCmKezyFWvnzki61FDd1d+Tc9r9MWARhnmNjt1+mAilT7VPqf4TjMLgfbL+P9xxmAmJh5Td9D0sH8CN7+mIHM5ZrBj5oHcO+Yv8ANXND6jBDjzf7ZfEU44rMkU8saxqiAJIyi9AYmgR3b92AvBkkHQMemxfM+m+9Hv3rp6dcdwhiRq5g9aOY/daj8v78Vn7YPEc3uXDZ8vNLFzlLkxuyE2iNvpIur74DMv4n4rw2eD3ieV45kSXQ8pkV436UWJKt9KO2+2A9DsIwavMfhzz/AHDG/s/XMf8Aj48ySeMM3Fnmds3mdCZgkrzpNOlZLI06qIoVWH/G/FubPFZQmazAj98KhFmcIFEmkAKGqiB0rvgPRlR+uY/8b/7Y3yo+urMfnNjzd4f9oudy+VzR58skshiRHldpOWPtCzKHJAY0B+/tgi8K+JOK5HMZJ85K8uWz5UqJJNflcqNS9SjAOradgQa+gXWwj/bzI/CX/lwjMRpbQ+YL0dIYShb7WdBoX6Y89+PsxxbI5tklzeZQSszxhcy5GguQvRvL9MOPEmY4vw73eLM5vMCR5HbbMM1p9mBZ1dLDbfM+uAul3zXZu37U/X/uOmNZqXMBjodtPbUZtXTe6grr+791O8c8bcVzuczJyckiR5YO4jjYKFjjNFmv4yepBvrQFbYYeKfaJnswuUkTMSxOYSkgicorOsjjVQoAldN4C6YZJyDrkfWK0gc/T131Hk3VXVeg+uHeXaf77uBR+HnnttsYvWr36Yr32ccJ40nEIZM605gGrXrnDrujBbUOb3rthb2zcezOXz+TjgzEsaMq6lRyob7StwDXTbAG3MzfZje3Uz/38jfbD5nl0Ah5S2nvzNOq9x+pvTXerxS58QcX4tn50yeYeJYtTLGsnKVUVtIut2Ykjre57DFo+xzxbLxDJMcxvNDJy2aq1CgQSBsG3INel98BPZc2o1y5gN3Cq5X8CYheFaXrzs1/Yb/DxTHirxhxXPcTnynD3aNYGdVRGVCeUdLMzki7PQXVVtdks+Le0fOT8IQmZ4szDmhG7xkoXUxuRq01vYII6eUHAXrS/wBLmf7L/wCHjsKp/wA5mP7Lf8mKAznjnieabKZLKTSK3JiUkOA8jmMOzPI2/f17Em7xubx7xKLLZvJ5iaQZiFkZZAwDqA6q6l1+MHUpB377nag9ABB/Sz/2T/yYSzYYL5JZS3YMAB89+Uf7sUNwzx3nG4Xm9Wam50c8LLIX8+iTUpW/QFQa/wBLDUeIOLZnNcjK5rMO7AEIJANggJ+Igep64C8ZpswD+tfTX7cdg/jlt/rhpkszIzfaZiZNwALhbVv0P8nFf9euKc8Q8V43kYl96mnjZ3OnU6tYUb/CTW5GNcE8c8TyuagXNu7xyhDpk0klJDQdSNx9PqMBf4P2q/U/3HGYbZViZUv5/wAJxmAIgceVPGWWbM5vima+7DmAvyIMhiW/wXHqmWQKpY9ACT+GPKnB+F8QzOTz88FHLM2rMglbbl3MKsavLqvykXdb4CU8Y53m8E4Qe6NNGf8AYIUfuAwzgzD53PcPi4neXiWKKOMiNhqjHwHc9HO3M6D0xET53VwyGMm+Xm5SPkHjjP8AeGwQ+1a1i4Q3/wABFR+lH/jgBrxPk/t87IOiZxkr/XaYj/6eG+VyrCbKuxJMzK9//OZD+9L/ABwUT5bmRccNWUmST8sxIpP5McNONQct+ELVfyeJr9eZM8v/AJ8A79mvhT9I5bPwqQJVWGSJm6BlMmx+TAlb7Xe9YK/Zpx9OfFwviuXQywMVyzzIC0bbHl2RtdDSw9FG/lxXXhtMz7nm3yryKYmheQxswbR9qpPl3KgkE/LftiZ8UeJG4zncoctlzHmQFSw2oswNhtgKVNzZ7XfTAEP+Ub/Pcr/U/wDnOHP+UWP5Tkj/AKDfxLhr/lH/AM8yt/0B/jOHH+Uiftcl/Vyf3pgGHscy6txbPxtehsvOrUQNjKgO52GxxCe1ngGXyOYy8WUYtHy9e7B/MXIIsfQbfPGfpOTg/FM9zYSxkSaMAtp8srakcGjY2G3zPcYFuKcPeGDLF1K81WlWxRKltIP46LB7ijgPQvs449nc2jnOQcko4AAjePUpHWnJvfuMBXt7J/SOSsfcH/1MTPg32qLns/DB7qYzJ5dXN1VpBfppHUrWIT2/sff8kT+x/wDuYDPHXBMzwXiH6TyQuCRjrH3VLm2jcfsMdwexobEC7Y9nubyU2UWfIwxwpJ8aIoUhxsQ1Dcj17ij3xSnGvE+YyGY4nls3HJOmaVhHzHbSqsW0slgjTTfdqitXtg4/yfMjNFkJXdSEll1RgitQCgFh8idr/wBHADntJ4NmeE8S/SuUFxSPqfuod/jVx+w/UH1PYgYa+0TN5Gfg8GYyMKQ8zNATIoAIdY5NmrrWqwe4a++OeN+K5eH8Q4lBnEkzMOY18tGkOgI7Fk0hgRVHSa6Fa7YAEysy8PeQgiF8zGFJ6FlSW6+gIs/T0wE/4EnEfGMq7WQkasfXbLXQw48Z8e4fnPesxl4symYkCsxkZNGkPGCAFJIOy9+xxHCWTh2byWceLXG0ETqOgccoRut1VjuPmPXEHLmOa2ak0hQ4L6R0XVMhobDYXWA7zgbLmaG9pET9+iVT+Rr8cSvAuLZjLZ5ZsqnMmCgKpRnsNGAfKpBO2HPtL4eY3ykmnabJZd79SsYQ/uVfzw28M+IvcM/HmTHzAsYGjVpvVEB1o+vpgDL2yZ2WbIcMlnUJK6yM6hStGk20ncfjgZ8ak+8cOP8A8Jl/4mwv7R/Gy8TiiYQcnlOw+PVetR8hVaf34hpuIHO5nJJGhDJHDB62UJJbboN7/DAel+Ht9qn4/wBxxmOcgv2qfj/ccZgCSVgFJatIBu+ld7xS6+2vLrIyJkKyZbSzggEg7WY9GmyB8JbcDFv8YH8nm/q3/hOPO/g7i+RXg0+VzzyouYzBKtEuphylgY9QQN6H0JwE9xz2oZfKZiaCLheVZEetY0rrA6MQIvQ/vwnn/bQhSLXwyFwUJUM4IUamWhcWw8g/9DA94a8SHIcUzEuVy8mbUxaFXdX0HlMHbSjUfKL2+9iW9q3FWy/HsvmFjLskcThASC3xbWAT+7AEOV9qmWbIT5lMhEJldFlhtQHWQmm1hPNuDYI2/HDLM+1yH3WGf9HQs7SPEELCkWJYyCDy+h5goV2OK8y0Ik4fxDM6lDNPEpiHUBmZ9VV8N+UfRum1jkuWcGRD/midQ9PMEP76wHoXPeNYchwzLcQhyECPmiFaNNMe1Od2VPNVdCPvYUz3tAjy3C8vxKLJx6sxJy2QMEII5mrzhLbeP074rnxYrz8N4JlY9y0UshH+r0/cGw0kzfN8OQRdDHxLR+Dxu4P5sfywFj5jxzl82vDXfh8E0mcMsdSFWMTRsBpsxmwxIPbYjDf/APEvLZrh+Yzk+QheTLSJGsUhV7EhHRmj8vRjVfcxW/gjNOuf4flXu4M65+hcxqR+cZ/PD3ivhpxx5uHi+TNm0lK9inme/wDZR5B+eA9D5XLJmYoZcxl4+YUVtLKHKFhZUMV7XV7YhvaFPkMtlzm85lopilIgaNGZieiqWGw6n5AE4LcBftc8Mvn+HPHELlRlljW61FbBF+pVmr51064CufDPtEyTNNIvD4MvPFE8sQQJTaFLFdYRSpIvsdr+mJKb2kRZiHLZmfhuXkeTMGBdZVygGk2C0ZPVrrbpgLyWegzcEvvIePPZTJyRIPhVlRHXdTuGAYgj8a6gRXD5T+j8mOw4ga2/0Y++AMpPbfHIy8/hscig3vIGI+a6o+v5YI/FXtnTLPCIcsJo5YElVjJoIDEjSVCGiK9cUbk+IsmWzMITUspj1P8AsaGJHbvddexwQZ2c5LNcOdKnMWXjcBbptTSNQNXXmrp2wB7n/ablczkXzDZKN5YpEVoZSGHn1U6sU3+HpQr8riD7YVlASThsDRqCVRmBVSqnoDHQ2229TgJjh15HN5jUttmI1MY6retrPyPQfQ4PfDfiEz8HzeXbLcsZfJnTL/SWCP2RXr1OAlYvahFNw2WV8hAVy8kaDLsQU0v8JAKUtUdtPbEJmPatltWh+D5VlX7Mbp8KtYABi6at66XissnntEM8XaUJ+aNY/cTgo8NKORxcEX9j6f8AvcAbeKvafkjyAOHQZmLkqUMmkGO7BQKY2C6SlbGtsQ+a9oeQKB/0JlSSzL1TYIEr/M+jVXasB/hbipy2ays/LMvLVvsxsTZlFDY/tX0wXe13iQkHDp+WY9cbSFD1HmTY7Dfb0wEnwDxXwnMRyiTh8EBjUyFTGrqQNiQQBbC+lDrt3xvwX424ec0I48kmXZzpSQKu99FNC1v6nfAt4c4eOK5zOsmiHXExRCd7agOg3Fi2Pax64d+DMtFPLDk82HhzGUkZo6pdZ1Byj2pNgixXUH8wvDIvc6fU/wAJxmEuGrWYQdt/4TjeAKsxFrRlP3gR+YrHlHiPA8/DFJw9sk7FZjLzFiZj5U0nQwFGMgA7egx6xxvAeW/DXHMzw3OnMJlXlLQKhVlcDzJGSbA62uJibiWYzvGuHZx8q8ep4QQAxUASstlq2233x6MxonAeWOJ8GzAfiiCCamkOmo2o6Z+22+xv6YnvE/hOQPxiRYZD5ctopGOrmvHI+nbzUV3rpj0UDiM4vx2HLXziwqJ5TSsfJFp1nYdtQNda+hwFCZTgfEMxPw6PKgwyQ5GtcyEIpZpdYNo3mKuBVYHU4Xmo8pPljDJaZ2JhUbkEqk6MRtuvw7/MY9U5XNrIXC35G0mwQL0htieophuNrsdQcJNxJA0q+YmJQzgKxNMCRQAJY7HYWdsBQee8PyQ+JlKxScts2kgcKdP2lOTdVszEfhgn4vkpP+1eXlEblNAtwp0j7Jxu1Vi4cJwzK4tGDCyLU2LUlWFjuCCCOxBwCmAz2tcPzU3DnGTMgmR1eomKuyiwwFEE7G9PfTtZrBngdi457xKyZadPK0kTK0TEpLF8VnUNt127i6OAonK8IznFuJGU5RsvqjZZGKsq2Y2SyWAssSBXX8icR/A+BZ95IOHnKSKY81zWcqRp+EG2+HSApIN73te1+jJYc5ZueDTagVAwYEsO5mIIrtV/PC8WceJ0TMyxEzNohEcTpZCs7Aku4vSpP3eh64Dzf4a4JO3DuK3DJdQFQUIJqQk0CN6HphXwtw2c57hRaKSlVVJZGpall2bbb8exGPS+RzyTBjG1hXZDsRTKaYbgdDhGXjMKzrl2epWqlo9wxA1VpBIRyATZCH0wHmDivDJlHEl5UgvMrQ0HcK8nTbpuPzxK5Xxvm/0eeHnJ+TkNHr0vq2Um6qrxf03ivKLq1S6dBpgUcHo51AFbKVG51jy0jG6GJparbpgPIHH+BSpHlHET1JBZpT1V2U2K2NBfzwrBPPCc7CsDt7xaE6WsU92ABv6Y9csl455QwHk/LRT8MzeWleFjJHGHKUR8eugTRo0wseu2F/aF4pk4jyZWgMRQutAk/sG70j1x6i4jmI4Y3lkOlEFsfQdyfljmIxyKGRgynoykMD+PfAeb+IZOY8YzscGtJWSTRpJVidCvQIIomv34Y5aTM53O5Nfd3WeDQskh1amCEHXIWGxAB67np6DHpDP5iKBQXJUMaGw3NFj+5ST8gcJyRhqYbgi726HcV64Blw9f5Sn4/wAJxmFcov8AKI/9r+E4zAE+NMwHXbCWdn0Ru9FtKltIIBNC6BJABPzIHzxS2ZBzbPKEE4Z2/V5ds7pDG9PvDzRxrRJAjQBVXRd4DnxN7S83JKWyshiy6k6SiataqRbsTBJWwYdgNcZ84Bw04B4i4hnp1y888rRaWMtLytkQkglYYjReN0qz8RHVbMIvh5JXbVJtZ2SB8w4BI+JhBJpJUEi3salNftGPsw4HHFmHdZAz8nQV5MkVCSWO6Dwx6hYajvV10FkLYzvEo4SiNqLMCVRFLMVQDU1AXQsb+rKOpALXjXBY84IC5OlHElV8alSCjD9lrFg+mOuK8IMkqTRyCOVI5IrKlgUk0k7BlIYMikEHsfXaDPgdmB15uRn0ACTT5uYvKKyNZIfS0NhSK+0kBsMcAqvg1lTLKmZI93UrqdCzOW+NiwdTuCRVnse27GT2fvppc0obRy9fJ306ZVA2lFgGVWAPeJbJO+JB/BSayQ/kLIdB1HyJoHL/AFgXTSUPLYDN1s20zHgEsrKMwF1KwsRnZisqhx9p8S8xSD/7lOlCgaZ/wNOtmKZHDvbxsrIp807deYa2mVNQBZREpHSsLv4IUmSJM0qkhzoWPdFleZlIAk21F2RjX2iwqBp03hLi/g5Y0dnzLKshMSUr1EcxJIqaFWQADVOF3BHkQ+XTtJcB4XFlc2xEyu8uqLSE3jIeTMhNQY6AI5gNJG6rGRXTASHBcg2U1q8sfJZhyxpKEPIxtd2IIJK0B3JwN+IeBQQvzZZ3SVkndikbFHRJhmdLqG82kFkK2C6PIBXaWz/hAyTySmZaeSN9DRahcTIy35wDsrLdA0/XbeQ49waLOhUfUOTMrm1IDeXzJZADo6OUarG5B3BGAgeDcEVXMsU5ZkEMba47TUSkhZfNe8TKgGo6RXxb3M8YdJZkAchsky5l1ETSFkdJo1C6TZJ8/QMbUbb4hZPBAUZOCPMSLyNTgtGz6qkiYapAw00oEeknzKTXw7ID2aELQzRB5fKDcvzBSuZBF67IvMBtyd4UJJO+AKOE8NmhdvtEaOSWWVhyyrDWVKKPObI81tte2wxH8X4HJm5uamZhMKo8SxtCZAr+dJCGEq+a/K21gKygrqaxbxD4QkSRIoZg8mYZ3aPSyqVUzsWZgx0gHMxxh6LKAhXdQA8h8JRSvNDDmVHleTyRbIs8sxGhg9Xq1xt+0kaLS1ZCSzXgd5JJJWzIEklglYqUqUkiJZddGXRIBzBQ+yj8tAg9+NkTRFEMw0Ji0yComkPURxDyspDM5AAvzGxiUyfh3l5WfLiUqJdeloxoMYdaOjc0QbYH1OIOT2eq1lpIiSYzXIGlRHPziqAudKMPLps9SflgHPiLhhzuUiLzMpBYFhlpAS0iPCpEWrWgVpFeySPsw1geYNZIRk2XLy5uRVldniWGMqQXkEZBYlwVDzxgClo77i65TwWdTIMwLHLkDGBvIBNzAkb8zSEOimQWRerYMBiM4d4GLhGXNrMiaJB9i2hwzZabyPzNJVzl78tgGVvkMAZZzKmLKzgySS+RmuUgnZemyjba/wATjzb4gyb5fNZiJCFCTOi7dlJ0WeXv5RH3OxrbVj0Nwbw+cvkHhY27I+o3ZoqVVSdtWlAq6u+m++Kj8d8NiOcmdggZ2DamzcEeq0Q7RvGzBdhuT1utmwEX4J8TnLyrHPJeVk8siyeZVBFK1Hp2tgFBtib8tXHwPi+WkjWPKzRusahAIyvlAAA2HQdO2KLXhyxlJNlTpq56GPbussQtWBIFBA3Szp1YnOB8QZJ45QwkGoJqaTnqNZCkCZQrxmz8LqVvTuOoC5skf5RHfXf+E4zCHDd8zH/tfwnGYAoz+WWSJ43XUjoysp7hgQR+IOKLAXMK8kojmC+XmSQ5rORoNIJ0z+WOMAkkkKVsn7gW76IvAVwPwKgeRs0ZZSsgEJaeTTywqGuWrhAnM1kJppRQ3ABwAzwPgWZzYcBSkcTaUaeTOxh7GoskQeNgLaizs7E3uAFUE3hrhc0EzRzK6htJT+VSTxtpbUdAl+0jIoagSQbWjscF2Yyuo3zHXaqUgDvv067/ALhjk5YgpuW0sSS1XRUitgO5GAhPE2SEs8A94ELIGkAKWGCvGW82paFAqVvdXb0wPReD1ieJfei7BVKaIWYjR7qrSWJDVtB19Z5DuA2Jbx1mYVeMSx6gY3tr+FS8SN5Lp/jBAIO6jsTiM4t4iybKFWNisaKllylqxBK7GzWgNfy2O+4LReEETlgZ1bUqDqAOoI0DXXMH2jNB52+8ZJNgThXhnhNITERm0IQKukr5S2mMcwDmbTHlgq+9BmFNeGnBxwyRo41gZGbQFAJoApIFDMDV6ZJB33IvcbdyzcLjeisgbUovUx3QSxp97sOYAOovptsCsHgtAsNZpSqPG1sGfU0bxSWpaYhJG5VMV2bUTQ3vji3h+HMSZlkzMaF5WJJi1NHJ7sIw2sOKChRIp2pr33x1w3MZKdfdQrPByzI6vaqOW+q1ArZmLXW1KB0O6UIyMyrNFCSvOVVLSsm6ZcyowAJ3F6aPzO9CwleEcJj5Ga05i/eC8ZclwVYs6+a5a1gtVroJAX0FD+Z8IFZIQuYy8sYcM6yeTZBCmwDEGhC29Wd0OzMcTkOXyL/yYqdUiDMaC5N61ZTRLWTpLAj0J/BtwHIcNz8LLEr6VAjKmRlYKFoUA/TSxW/SxgImHwBEvKvOROE5S6TGCGKtlbsc377Zbf8ArW693PhPhHIlkmeeJ4BE8SS2VkHKVEcqCWtRy3PWlAtfjanHH+CRLIE/R0mYiXSytGQTa67Uh2A6O297luxAOFM3kYgsanIZiVY1ZlVZLZWlYiQNcguxRG52ZgKuiCHB+GZbKZsSPmA7RZdnrkkIFkEKBkayoc8kkqLZ2lc0LrEflPDWVlZuVnFj0IU1RwmJkUmYMA5etd5lVahsyJYBNCa41kw7ZeT3SWaN4Tq+0bXGNKkAKHos2wsHqt3iGZYjHJG/CczplJUg3ROoN5qYkFtKsxGzMpu9sASTeHYxkxkBPGhLA1RII1hyoR5WYA7jZtr29MCc3hjLSSy5R80vvQLFpGhIP83jiWiZeqmZJeu7vtuCcSmegDmOU5DOXelwXbmqEKyIykP01nbzAgIQOwxtx7ysok4dmF5jNNJqYjW0aKkYUhiQSqqK6WtjcAkI5fBcQmNZtKWRZNCoAAFknkCD7QqaErCqOkKprpjOAeHMuOTozkTKioFHLAVqVAsijmfrtlKyC6LPsb2kMpweP3uOU5WRCISyMWbZm5jNG6hirMdbbi+m5+HDbg/heBpEjlyMyHQpeRncpcYGgKS1nqRuO3fAFvhLgyZbLctZRIpN6wWIOwUnzO+502aIBYk0LOA6HwwZnMzZl4ldEoQxxK50oqkvIylm3U0B0AGCPwZCI4ZIzlmyyrIQiklgRQpwGHlsknTXWyd7w9ThcOhRIqyELpBaIEgdKF3QrAVJ4s8Py5eVpFd5YAEJmBgWVW1dHYxiwNt+1kmxYxD8CCyZ2FmJcWBrbky7gMa5sW6nfoRW9fs4u2fLwJGUVFVSSSAmxvrYqjeAc+G4UzvPRVVeWAqqmk6gX1EgADSQw/FR6DAFXBpQczGPr/CcZhLgKj3mOhv5v4TjMAdYis7xpIpCkmoDSp1hCy+ckKvlJN+U9q+eJOV6BNXQuh8sQc3F3JJSlrbS0ZY3RO5DirruMBkHirLuwVZDZcIPs23LAEb9AN+57HCY8WwjVqZlZXKFTG1mnKWKJFGifWqPcWvl+JyGiRsCbGjc9Kr7Q0fzvUNhRwjPm5GIayAAA3kfYnfoJRfptfSr3wDibxBErlGeiApvlsQQ1UbF+o6+uOch4khlYKrGzVfZsLvb8KPUnbDcTuT9/SKv4/n3Et7kV3q9xiQZ8xQ2Um7J0iq9P1vUb74Bs/iWJdpCUbVprluwu6+JQRv1698P5M0bjCgNzASt2o2F77Ht8sc8ybp5SRZ6AA7DYeexv33wkrPqg5latT9BX3TXc4B3ql/Yj/tn/DxrVJ+xH/bP+HhyzViO43wlcwhU2CVKagSKVxpeqNXpJonoaOAcapf2I/8AvD/h4zVL/Rx/94f8PA8OBZ/y/wAuqgAwCDcgAbXZUE7n8vnhxkOC5qOQH3oGMSs5TQBatq8pI722otVk/TAdcQ4K00hclgdOmkzUiqP9kJV/PrhDL+GCiuoMhDqFJbNSFqBBFEx3e3X0J9cI5nwxmbPKzKIpdnP2VliXMiliT1UnY/KxV0HJ4FmXy00MuaLNJQDhaKLtYFdSa6/Mn6AlH4eCRPGpKoxQWM04K6DYCnl+UWdwOo2OGx8IAAEvMAN7Oelrc3+xhRfDDcmRDIuqTNNmNQibylh0Avc3+1YIsV3HeV8Mze7vBLmTIuuEpaUESJ1bSN7JIWtRJo0e24Jy+EdWoky03Ue+SafXpy6w5fgpEgmvTuhr3uQRnQAFGnRpAOkWBQPfETxrhmdiYFMzJJGWCtEkTDSpayQVsUF2oAda6CsJcK4awiGXlbMS3Oj6mgcKFRVjCeZiAPLd9CLsG7IP/wDskVdZNcgKsCt5yUgEbjYpXc9twa6YJ9c/9HF/3rf4eBXhjsqlc2cxmgTfmyrgAgAChuAN2s97HStyF+OKACYsxuur9S+25FHbY+Xp6EeowHPEWZtMUyKElbTaSNqBALD7q0PL2OB/jnAVCjkieQnYg5uVDXycuSNwPXEtxniSmKGWpFXmnYrocVHIOj1X44Hs/nCUBkZZDuQVMZpCNLldSkbGw17V3wA+eAyNrHuwAZnYxDOswJO58vQEvZv07XviKzPh2dXLmGQq12ozTbWxuyfjBGkm/Tvgi98iPx8qMfHepLAN/qwYvNfzP3RvthgnEWj8ochEIDL5FrUTRAEXQ2PTcj1vAE/AIz71Gb/a/hOMw54S/wDKox/rfwnGYAwzBpG7eU967evbAkcwjKdbKzMBTMYTY3IWydXXp13A7XZXmz9m/wDqn+7AmshYDfuBXNrUBex+y2uuo6/lgNIqEElYwSFC7Q0AVNEb9PKL+V0PTSSBrsA+rKsJIPmaz5jq79vu/W+Y5PLWvUuk7s69Qt9RHvvXp/cBzRBHnJ2IH2iV6DSTHe/msHoGBB7AHZ0glCFomg2mKt6IO7eYHSD0uh2OOmCKfugNYrSnlsWL83eiL3BpvUY0ZGIKllvUWPnS7rcfqwAfw6jrjmUhQQWBA6WYgLO+/luwCpr1+VYBRtO+oAHqBpjrcDtqPYfLtiRyK1yfKF+0fYAAdG6AEj5de2I5iABbKw6gEx0DVmqXqdLKR8j6EiQ4e1rB0+NqIIN+Vv2dvywG83xXUrKseYU1swiJrerHY+tenphlmpMysJkWSVqAAQQ/aE7AmiTe+/0vr375G9aBvsv2cn7X3vNsKvc1hD3cWfIQpsVypugsL1agRfXax+FAoudzK6dRke6Y6YQRRYrWx2oAN+PXGp8xOASrzgMz7HL6q3sV5rC0aFk2QenTHDxlisgjFk7nkSgg9Qa1ggbjt64TijB3MR1ahZEM1V95aLddxRNfuNArkc/NR1nMMN1A93CHpsRbWSK/H8RjeVkzBDaZJxpX/OQC2O/w21E7Hb5jCb5K9WtDQ8oCwy3spUffIcUOpB7eoxz7uQwLR+UkIwEMl0ukL980NhTV92+mAcZrPzspZPeE1MAq+7gldIBPVh5T6mu4w2n4pmToCjMKQDqPuwOq91oagAR0/wCN437qxUHlhlDC1EMgamoGtUn+iN+34k4bpk9xqy5PmW6hcCty3WXY/DR9QdsA8GbzF8stmNZYVIMuugACz0f/AEgDfdCN+7aTis7i0GbBUAN/JxRZfMfvbWCARuNiN8KSwzaFBiUjS1DksdNkAgjm35uv0G1EYyDLE78kjQupAYSDqUhj9/didVDYeYfTAakz+aDkA5ghWNn3ZSGVSCQpBoWNQB+Y643m+I5gsxX3pVJoAZYGh9dV9xvsNj3wgUcFFERtGLKTlZCBe46SUdxv+A7Xh8nh5mGq4fNuQYnB3rrUg32wDbimYaTLZdmZixcm2Qxn9W5Hl81E7evXELLORIBva2pILMvlbd949Jr6dNycEHGMkYoYENfrifIHG3Lk6US916HEBxDMOzeXqBWyTb9QVoEDVQPm3JI9cBFxx6iFZ2AZSaBcC9zR8oFEC+2xFDe8R8pNqSWG6k+eU6VNsoFL5hXc9NO/XEpmJnAYsrG0CjSkwqlA1bncCtwAfi3OInMxvrjvVQYK1xy9m6bvWwrfp19KwB7wb+cp/tfwnGY74Ov8oj+h/hON4AsnFqw6bHp/03wO5WKwKM/w/ejm7mt9T/Pp+PbBFKfKfocUTB4mzvukMkuazaQSPFcxQByxinaRYvs7ePUse9HvR64C05Iha37x0BNJMLrykWHtdl6Hrd72beLywBUeZNKRVyemre2+Km2J3vYURQrzhvFc5mGzGnMT+9Lw+GWGNN4Wd4POTSlNRYgqLAvcWAcHfgKdpMmkjTGdHJaJ2Nvy23VZDQ86m1P0wDnWg/zU/wAz9p9fWz1+vrh2uRUfdbc3vI9/33iC9oEkunKwxSvCZ8yI2eM6WA5cj0DRrzIt/Kx3wIZ7jmZi4hHl3k836LYSGIkRnMaHk1gChqqMkGrq8BZ3uK1VGv6x7797+f8Ad6DG3ydhQCV0G1IazuCD8QN7E9cUj4Z8Q5ziCxwjNTxtJIsZcOQQ0eUc9eoVpEDt674l89m8wv6RLZnM+8QS5dAVdxBTHL69I+EMSW260x2o4C1xln/pX/3P8PGe6N/TSf7n/JgRn5/6bVTO6IY1eKPUeVJGqusyaehlEjRPqO+n5YW9p2ZcRZeNJJIxLMQzRuUalhlcAMNx5lU7daroTgCf3Rv6aT/c/wCTG/c2/ppP9z/kxTfhvjOYzU0CyzzVLLCr6ZGXZ8hqatJGnzebavNv1wvPFJHw8S+9ZoIc7LFPJ7xIWRFeWKFwS1qiOUZq+IAXdYC3fc2/ppP9z/kxgybf00n+5/yYCmzkuXzea5s8jrBw9cwRqOjmfahyB+z5RS9Bissz46zmX4bkCJpdf8silsksW8nLLE72nNUj6YD0Ccm39NJ/uf8AJhL3SX+kf+0v+FiiOIcdzK+9uM1PbnNpXNfSBGMu6FBdIQXbcVsa6Yb5jxfmvec9Fz5RoeZVOttlkzMKUu+xVdYB7atqwHoD3ST+kf8AtD/Dxgykn9I39sf4eI/wMy+6gJmfeVWSQLJqLHTrJVWZt2KghbPpitvGXEJ4+IZ1knmXS6xBRIwQK2RdzS3pB1qGBAsEXgLZ90k/pH/tL/h4TXLy3XMb+2P8HfFIf9pMwvBsyY5sxrabLqhd3MqnkJNKQWOoRsUZhvRUmtjgx4fmhmM5xJudmQyIrxaJJBGqmGNtqOi9XbrucAfZjhWutbO4U2AWAo0RflQHoT+eGL+H0r4T2P6w7kb2SR8z+7GeBJHbh+Vkkd5HlhSRmdrOplBNeg+WK4kz2aXKZ7Oe9SsJFniWMyNayc8xRNF+wAnl26mjgLDj4BEu5jU/EAGZSo17NsV7jb6bYis7wpACBloQCQdgnUXR6dt8BGS8STyQyvz5LXg4Yedv1oMgL9fjtevXbGZ/PZppuHKJ3RZIUItjpeRdLSCQ0bLR6qG3mwB9wYn3mLVsaN739098ZjfBheajPyb+E4zAGMnQ9tsA+X8M/wAl4flTmIi+TkDPRvUAkkdAXYNuOvpgs49/Np/6p/4TimvCmbvisinLLHWYmqcKwM15yO7J2bSdtumAL8h4BzMcckK5mNY5crHA5EbcwNFGyI6EOAPMQSCDsKsdcEXhLgc2UTQ0kbqzyyOFRlp5H1AR250xjzeU2bPUdMI8Q4zrV42GXpgVrni+9nYX6bbEUd+2GbRx2GVwYgyJfvDALYFgdQT0IA616nYJjxbwN80kXLkWOSGYSoWUupIV0IZQymqc9CNwMCkPsvKsjrmmtBEgBTylI8u0BBXV8RLs2q9gxFHriYy9rTK2rdmVueza1XYmgtE0CCN+mOOG8TiMkpLIrqwbyyEoSfM23S9Py9SfXAQ0XsuaOMiLNKr2hDGK12yxy8tjWL1ai432O2/XD4+AZRHmIY82qwzcohTBqZWiWJVJbmix9kDVD4uuJKTOBWkR2gAa9Q1sDTFixIqtxq69CCMNMxEqM28WgEr5pZAdwdIKgEE6QaP+iPXAKQeEJPfI83NmlYoQ7qsWi5BG8QIJkbQpjZQV3soDYusSfjDw+c5HGqSiKSOTmIxTWPhaNgVsWNLnuN6+mGWYzUjs8QMDPJQZC8lBlXeiF6Wp9O3rhgOXo11H5a0+ec0ST8V7lSE612FjpgOeEeztcvmIpVzJMUXLblMgsvFDyAxkB2XRuVrr37YT8QeB1bJiNs0sRWaeTmtHYC5nmB0KluoWQgNfVbrthX3qOSKVg0JZihZkeaqPmBPQj9UNluwtd8OfFQrhd+XsfIWK7k9C2/fvgGcPCcrnueMtnlcS5Jcp5acqIydTk6hqNSKCKHXrvhrnPZHCyyIs7CNhLpV1MhVpUhUMWZ7bS0Ib8a2rEd7HnzBmJzSBH5b0AoXy1ltJod2638/piwPFPvPLT3S9fMGqtI8mltW7AgG6o0fNpva8AI5j2Uh/edWaNTczQOUKjablhyfNb7RKALFb47zvspikeZ+eQ0om3EY2MkwnQ/FvoYVX3vliczHFM+D9nk2IVgF1SICykUS25phRNA0dS9N66Oa4hJlsxqgWGbkNygjhm5pDaQC1L5SF3OxJ9MA98JcCOTgMRlMrNI8jPpCW0h1NSgkAWTQ7YhOLez5Z81PO2YcLN5uWEWg4gOXDauppWJrbc4zhH6R95hEyyckNJrYtHRUmTl2AdXTR6npZsEnqL9JRsjhDLqM4ZHdVVRzV5JNWdRTUPLtRBO43CPb2WxkKjZhzGOXqUAqSY8t7sDqVwQK8xH1HQ4mfDfhH3WKeMz8wzKiliumtEKw2RqN3p1dutdrw4yPEc66S8zLpEwiuOpA4Mm/lPTYeXfod96rCb5rNyQTgxcuUAcsqwJY2QTVkDYBv9ojfTZCT8P8AD/dstBl9WvkxKmqq1aABdWaurqzgGl9mGt5Cc0QhfyKEpkQzjMOusNZYsAA1Cq6HEhxHNcU5UsccTa9chSVSl1zDoAU7adFVe/c4erx3O7fyE7sQfPuBRIb59gQO91eAFk9mM8QkjizaiOTLyQnVEWOh3kcebmdRzKut6+eIKXhEbzZdX4llnki5QKrQbTEdcZT7Q0xBNnewcWrwaWQZeFszqE/KXmFqB1UNVhfLd+m3pjz1DK3vaXEAoCES6dyeQgKauhHeuuAv3hn84T8f4TjeEuCPc6fj/ccawBBxz+bT/wBU/wDCcUr4YGY/SZMkweA5iXlRiSzGRnIg1p92z0xdXG/5vN/VP/CcUX4NSD9LTFGkM5nfmqyjQB77DoKMDZsdQRgLLbUmryygAllASJQbJuh8RY79t6vvs4gzEqFrSU2pA1GEAXW/lNWpsDYjrvucNsxEgdqVQSx6ZaRtz3H/AB6+mHLwKWQBAEUI2gwigHK6gDYFkuT3rf0ohrJo50j7dFZ9yWiNX1HU0pv4V/CsM4cwdUi/aEI1MdUXmsCg2rrpC1QN+bf1w+MWkrpQBA4dQMvZW123v4gpAsfP0xwuUBUlogSzbMsADgowdiQQbLHp89+oOA6zMsi7iV2JC2A8Y0s1+WytbUfy/DHYzT8skFw8d7NLHbWbbUd1GkEG+1+mEoVKEAKxBKvSZQDVqsmz0umIN0bJ+eO8otMVKGlBbS2VChlArSrdmN9AOxHTAb4NnmjbTIGKkEDmTxNpCDboepJA/Fb702jz4VZHvQe8bZqGvtD5ujUGVfh33NfXGlytarhYmmACZVAtgjuD5vhoXXf5DHT5MrcfLc1WllyiFRdhrF73qs/6vTAMfeZVBDmZaBspm4QNRI0IFvSlrrIJ2HLO/TEj4mf/ANmWWLHayXEnU9NYADV0uu2GWb4dLG71bDYl0hj0saaiVBoUdrrv33GF/EyN+ivNqDah8Uao3xnqi7D8OvXvgBL2IQJHIwScZgctzrAYAbZal82/lFD8K7YOYFagdD7AaR753tRVDYde13VdxYH7DJoWdjBG0ahJAQzayWrLaje2xPQemDjJFQY2BisqSCMmwNjUB03Uh7O/4epB7DmCXZgq2Re2Z2PQfCPKNgxuvu/PGszOSpQqmlXOg+86STVjcAEE30vaxhDIxIzLfKLFgP5oRYohl1EbWpG52uxvdBWaAJqRxH1BFZQsu436Eg/c/Lv2BKMEEnTvV0c4zDe+oJ6UbsegxxDGQGJXyuOvvrEGiCCLujsBY+nTCuadfLej4Ruco7WDa0B1HwnbsCo3sYxnKgLa3pZrGUOnSRqqrvqDt1JK/iDWTJAM5Kj4i1DNsoKnVRparoPW6+WHMMFIV0lVNsP5YxPlFUD2G+9GtvpjJEDCMLoorQJyhIvUQLG2n6bDqe+O5NJSP4O5s5Unqa2WrR/L6V9dsBqbLN2UhlRFtczR2PmH1GptyfNpF9qRyk7BJkIdWNKA+ZDCuh0G7WlJO3p9MZmnG7fZkW3XKMe/1smu/Q745mjjZLqEqG3HubEWRYodbpTudtx8hgOEmZmClGUqrLfvAZR1NlAdzuN6sbYoXL6veEIkUoeX9lZsHlR+YrVAEbau9fLF7yxr7wGHKAdS61lyJCpUijJezCjsfU+oxRGRWI5lK183RFq6aNPLiqu93f8A66BeXhnMaszHv2b+E4zHXhuEe8oR21fwnGYAs4z/ADeb+rf+E4pDwlmL4m6+7KgWZyJwrBprzsFgno2k7bdOm2Lw4v8AqJf6tv4Tik/Cgn9/JeZXgMzcqISAmMjO5fVadV1dR8j2vAWHPmgDKheOjIbvMPe2onYDygenT6VWNZhY1mIYoqBgAWkl1bbSUtVtvRB7m/m6LMZGsPp1OSGeILsDQ/aq69a7+uG2YkkMagNKG1EauZFR2DGzVeqi6PlO+A45savpkaIaGII502rY7CvvHTfU9Rfzx3E8TLIgdCA4daeTUFJ0kkg2NmXv1ZvpjUesqHLTE69Fc+I3RsEkKRZv4Rv8rxkkjknUX1LITYzMINNfl6dB00munXvgMd4yug8o2/QPLtYKtvYN9NhX4GjjWYKNpcHL7KFB1TGmUKSKGxHmu+pBBw5his/rZdIrbnxmlO7EgAeRNvmR0678SZh3CFjIieRSwzKUCNyW8p81eY3V/LAJRLG0p0rGGJDJfOJKurO11tqoqdtuo+jcrGUkKCDQh1UUnJGxMZPmFmidh6j0w7XPkxcmkdWY/rMyhY2b0jy9mrqD3GOoCyG2Z1XXyyTm7CWCuy6Oo3IB6FbvrgI6bMJo03F0CsOXPo0gDT1GojUW+E35h2vD3xKiDhdIAFBHRWUXr3oP5hvfXDV5SRfNZLTWl53UG1VpIOw0jzEEE9AevVx4mbVwonUWthvzOb/nP2/vV0+XTtgBn2Oy5gzEZtdMgiYABVXyAZYKaXayN7+eLFiy8sUgCc2VCACXlWhvvsV1Ghv171irvYblI0lYRzicGNzqAKgEjLeWm38vT/8AzFneIMlmJTCcu6Jy3Eh1FhrIIGg0NlKGQE70dO3oDhs3mNNjLrq9OaK/PT/w7Y2MzmL3gWquxLe+m63Qfe2v03+WBr/svmBDGh5LFcwZWVpH0lDA0Q35d2HYPVdru8KtwTiBjETZpJYypRy9BmF0psRdSoGoG92bqKwE9Fm8ySNWXQC9yJrNX6aN9t+uNjNZn/8ATp1P+e7bUfg+v5d7xFycFmZIAzJNy+YGWRjpbUfJJYS9aKKAofG3m2BMcvAuI82OZp4DKqhC+9EB3J8vLr4X09vhv6ASnM5jeoE71c3X0+5tjsZifVRgXTfXm/8ADTiOz+VzzSvysxEkZIMdqCy1G4IIKeYGQoTuDpVqIvbjN8IzDmF2aOR0jdWDkhQ7FWWRdK0zLprdV2Y0RuCEmHkUHTDZO9cwdSBe5HS7H4fPHEmZnsVACCaP2oFDbf4d+/p0+eIc5PiflvMQ1VNVbnUKKnkmjV3YI7AC7EJmuDcT54m58BkEYQsLFjUSaXRS7HqbO1WeuAJ8xm5KfmwiPb9sPfX5Cv8Arjztknk5yAxKIxy6k0bsahDKX7gbbYuPJ8+OOc5hlaWR9ZZfhA5aIaGkabKsQu9AiyTZNM5COsyp5qkWgEVklaaHcjoL/wCGAvLw415qP6H+E43hPw0wOaj+jfwnGYAx4v8AqJf6t/4TiivB8cA4pIUaQz8z7VSoCAe+ZcpoN2dut/u73dxsEIxA/wA29n5V/wCvyxSXhiZf0kQMvobmDVPbfa/yrLUAD5Rpqtr3323wFrZnw9p1OzRaQxbeLV1JO9tRNsd/7t8LfpLIaRZi0i3PktdhRboel1fz64j+KZiW3S5K5jMCs0Sbdh5ydgfNuO9dsNWzMnLstJ+sbc5mIGgq2VcDTRu6ra+14AhGayavoVY9QN0qdCi7G6qwq19NPywi3FchszBASdW8Ruxtfw7nar+XyxFvn2RjJbEuWHLGYSlBFIxNkE0WN3tS/LG1ndZWKPLKFZdIObjAc7GgK7k6dJ/Z+eAl4c7kgVYKgZ1KgCM2VJoggL0sAb7dPljeY4lk6MTBSCaK8o0Sdjflrp39MQ+d1KSZXnjY6iIzmNKaW8169Okad1Avv2oYQklYPp1Na9bzosb9Nl2F7Ua3oXgCHLcSyrlQqbsarlEb36la2J9fpjs8TypUGrVmP+aY+YAEk+X0bqfn88Qk+cOiESS6asUM1RKEKQWYfGdiASL7dW3Sn4vol1oyGNY9Cg5mgQtgEoAQWN9Ku179gm5OK5bRG5jJRrVTyjYAIG61qA3226YZeM3V+HsYxSlkIBXR98diAR6/PDOZ4oC2XZ/smK67lZnj8uoKBRoGwAoA2/DHPiOUfovqT5hRLmQn7TqXbcn6/TAB3sQeNpGMEfJXlyAjmcy2rL6mv5nt2we5bgbhd8tCGBOy5qULXXUAE8pJuxX4nAN7IMzOZ3OaXQ4hbbSEGkLltJodyNz8yfpjOBePJkOqSYyx+XZWjPR5rDNoAQsqqNF7hSwYb2FiZXh0yBxyYdLKRRnkaxRFG07ncn5nbvhNeDyL8MEHw0ftpQLK0aGk6R1AO5qj8sRfEfFMk/CZs3DUJ0tocPq+E0GBKjqegI6EX1rDPOeM5eHEw5oc9yskqkSfCtSNFGW5a6yRGV1gbFlBBsEgQPwiQjSYIdO9VNJtseooWCavfoe9Y6k4TI2stDCTRKgSyjUzEFr28o67Uf3nENP7Q9MjwvAAw0DVzTotjGG1Ny7VV5oOoAg0a6Y68BeLnzCRwyxtqTLI7zMy2zFI2J5fxUS5GrpaMNsAR5HhQ5YEsaBgT8Lswo10Lb9ANvlh0vDoqAC7C68zd+vf5YFPD/jo5vMQoI1jjZZdRZiSSqwvHoNDqsjWpAPkf9ggw2Z8Tzw52chjLGryqItdjbladQ0fZKCXpgTqJqhVgD39DQg3pa7v437f7XT5YjOIcJgFlVJYqVPnYggggitVDYn6YEuLe0F1Z15JDQubCvYfSkupd4roPGBsATqQg0QCwznj6W3Jy5JQOTpkFHSXoIStv8IuhtrX64Ca4nkYkBcA6ghs6mOwFdCSOnfFJ8PZPeqUNzAy6jY0nzxVQ/A4sLO8cmknZHGgLFLqUOWBYcoqd1Xamaj3F7DFfZB394GoeTmHQaG9Spfz7d8BcvguZjnIgT2bt/onG8J+C5Lz0X0b+A4zAHfiLNaY3XfeKQ322FVfrv8AuxTPhoz+/DXKrZfm/ZxhwSh96y+u16rexv5/PF48SyfNXTtpIIIPe8D/AA/wJlYpTKsKCRiCXtrJDBx1P7Sg/hgI7MZcFpAqEnmSNqbKathrYiyfMCaA9dq646mkjaBUfLTB71My5S/M277AVudia3GDIZc/LHLZYnuMAEx5dmRvs3FEGvckW7A3Ub9N9u/rRwrHC3lXlSqDQN5ONRbMSXJU7UGFgfsH1ODPkNt02xnJbfcYAPzc08h3GYomxeViIUX0tjdCttrOOcyJdRcx5hbon+TZcnYb3VksTZ6nY7YMuS3yxkkBPQjAB0sUurZc02wP6iCq0htIsCiNRB26irNbOslwySUkNzodKAW0UOlq2JFLYY9SDtvsMFKxN643yj64CH4pwVpTYzDpddEQ1Q/0lPU7/wDQYgvHkHK4YY9WvS67mr3e+gFDr0G22DZoztvhvLkdWxog9jgKY9jCATMBPzgYpPNv1Igsb77HbFi5KTM6HieDL7gAqZmIKtq1X9lv2Fd7PpRlRwUqSY9AB67V+Ow+n5Yb5rgs5lR0lUAfECDZHywGuGRTRIyRQZeNAWKDmvZve2+z2JPXdscZsZt0YFIAaUj7V/i21D9XsB2Pf5YlPcno7rZ7/wDoY6y+ScL5ipbvQ2/DvgBtZc55qTL2Nt5n7f8Ay8LzS5qmpYep+KRhtpG+yHe+3pW/bEw3CzfVcITcGc7Bl/LANMvPmWDB1gvYbSOR878g7dMNs+Jxqrkhfu+ZtRHz8u23YX2xJJwWXvIv1rHcvA2YUZNvpgBHNrm3ANRD1tm2G1Vt1O/7sR8r5mq+xBHzaq3vt9P34PF4CwFc3b6f9cM814SLdJ9P+xf/AJsABZyWQQyCTR8DVoJPbvYGKp4aqjNEh7JkbUtHb7Va36G8ehsx4DZ+uZ/8P/8Anho/syv/APM/+F//AGYCC8By/wDtCIfJ/wCA4zBR4d8AnK5lMx7xr0hvLy9N6lK9dZrr6Yz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874838"/>
            <a:ext cx="3057525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QTEhUUExQWFhUXGB8aGRgYGR8cGxwfHCAgHh0fHB0gHikhHB0nIB4fJDEhJSkrLi8uGyAzODMtNygtLisBCgoKBQUFDgUFDisZExkrKysrKysrKysrKysrKysrKysrKysrKysrKysrKysrKysrKysrKysrKysrKysrKysrK//AABEIAP4AxwMBIgACEQEDEQH/xAAcAAABBAMBAAAAAAAAAAAAAAAGAwQFBwABAgj/xABSEAACAgAEBAMFBAUHCQUGBwABAgMRAAQSIQUTMUEGIlEHFDJhcSNCgZEVM1KhsiQ0U3OSsdMIQ2JygqLB0uEWk6PC8CVjZIOz0RdEVMPi4/H/xAAUAQEAAAAAAAAAAAAAAAAAAAAA/8QAFBEBAAAAAAAAAAAAAAAAAAAAAP/aAAwDAQACEQMRAD8Auh8qr7yKCRqA70Cf/sBhwF7YRz2ZEUbyEEhFZiBVnSCaFkC9u5xHZDxHBLGJNaop1fG6D4TpsEMQy395SR264CYxmGCcYgLqiyISwJBDAjylQRYNXbrQ73jea4rGnLs6uY2ldPmsgX2+mAekY3iNXjsBdk5g1KdNb7nb4f2uouunfDls/H5acHUQBp83X6dB8+mAc4zGYzAZjMZjMBmNVjeGB41BTkyABJBE2oEU7EBV3G9lhRGxsYB8BjeGmQ4lHMnMja0JoEgrZHpqAsfMbYdXgN4zGYzAZjVY3jMBrTjkxDHeEM7m1iQu5IVepClv3KCcBtoL7n88Np8oezH88d5PikUotGJ82jdWU6tOuiCAR5SD+ONZjisSBiz1oZUbYkhmAKigLJOodPXAMJcm9HzH8ziLny7/ALTfmcELcUhvTrW9Iajts3Q7+uIvPZ+NU5h2Sr1dq9enTARWRLidAWbv3P7JxmHcC/bx/j/CcZgCnMwK6MjC1YFWHSwRR3G42xBZ3wZlZEZQrIWN6lc6vj17arFaiTVfeb1OCHGYCAzPhTKWZHUiiWJMjgAsdRPxUPMLroD0w6/RcDqiKdo7K6HIILWCbG979ev44kZ4VcaWAYbGiLGxsbfUYCUyT+6TssUqTe9SMhVGV9D5jXtpolWSiRe/ffATkXhDKqKCNWkL8bfCuwXr06flhfKeHcvE4kRSrKDvqPQmzdnpYH5YFsvFmxpDHMADMZvUSJiDGxYwmlbVprSFF2PzwcE/Zbhvg3BFt06EC7P0wCyOD0IP0OOsVhwzhmaiy6VHKrDJZSNmUMrq8TjVHpU3INDMS34WboT3Pza5MgCY5hJXk0lSbWOXVykevMrrSqSbKtvRBAAxxmBHOxTyy5nRJmItQy5gfS5VXBYtaHYp8IdTWxPQ7hu/vJkgZ1njBgmMyK0sgEnNi0BSpG+nmaT0AqxVYA2xBZnwnl5GZn1lmfXq1UQfL0IF9FC/MdboUOc7N8zMA+8iPRmuXSyEswZeULq0pd0K/HqYbaaM94WfMapObr5WiHQZAdfMKnnDfzFb0kX3L1sKAc5jw1lzF7tqpTJrYEgs1roI+VrW4F9T1JOHHF/C0GZ0GXUxjUqrbXuCCbK9d+vrRxA+Jsjqz0j+7vIGyJiBVD5pC9oofYKw6hrAXrYw+yWZzUcmTWbmSDlGDMFY2rnaEfm6gvwWrJqG1ydqNAUxJQAsmhVnqfmfnjvALwbOzxtlmlGbZeTmOYCkrEvzoxCCK66C9XQrc7AHE1wWGQZrMq7StGjBoteuqkUalsnTIFYGvTVW+xwBBjMDfjTL6xlfszJpzUZNIXpReomgaWut4gIxmoydPvEUTSZpoQI3kMcfLHLLRgf0mtkiO9FVofCAsPCWagEiMhsBlKmutEVt88AwfO6oFcPZzFM8TT8to2gkNkMNcQEgjuyQCQL3IxLrmMwk2Xjd5JE5ZgmkWIrc2lWE2wIVNmX9kM4F7YDvOeDIJHLs0lkqT8FHSgjF2m40j8yfXGx4OhEUkWp9EkyzGwh3XTQ3SivlF6rJ9cMY/eATTT6Bm+W96yeRVqyXvWqgXX7pY9rDPi+YzInYQtmTCPdtyr/ezMiz15dwItNknZaa97IOsx7PYXYu087MxDEtyzbBtdn7PfckfIUBVCmKezyFWvnzki61FDd1d+Tc9r9MWARhnmNjt1+mAilT7VPqf4TjMLgfbL+P9xxmAmJh5Td9D0sH8CN7+mIHM5ZrBj5oHcO+Yv8ANXND6jBDjzf7ZfEU44rMkU8saxqiAJIyi9AYmgR3b92AvBkkHQMemxfM+m+9Hv3rp6dcdwhiRq5g9aOY/daj8v78Vn7YPEc3uXDZ8vNLFzlLkxuyE2iNvpIur74DMv4n4rw2eD3ieV45kSXQ8pkV436UWJKt9KO2+2A9DsIwavMfhzz/AHDG/s/XMf8Aj48ySeMM3Fnmds3mdCZgkrzpNOlZLI06qIoVWH/G/FubPFZQmazAj98KhFmcIFEmkAKGqiB0rvgPRlR+uY/8b/7Y3yo+urMfnNjzd4f9oudy+VzR58skshiRHldpOWPtCzKHJAY0B+/tgi8K+JOK5HMZJ85K8uWz5UqJJNflcqNS9SjAOradgQa+gXWwj/bzI/CX/lwjMRpbQ+YL0dIYShb7WdBoX6Y89+PsxxbI5tklzeZQSszxhcy5GguQvRvL9MOPEmY4vw73eLM5vMCR5HbbMM1p9mBZ1dLDbfM+uAul3zXZu37U/X/uOmNZqXMBjodtPbUZtXTe6grr+791O8c8bcVzuczJyckiR5YO4jjYKFjjNFmv4yepBvrQFbYYeKfaJnswuUkTMSxOYSkgicorOsjjVQoAldN4C6YZJyDrkfWK0gc/T131Hk3VXVeg+uHeXaf77uBR+HnnttsYvWr36Yr32ccJ40nEIZM605gGrXrnDrujBbUOb3rthb2zcezOXz+TjgzEsaMq6lRyob7StwDXTbAG3MzfZje3Uz/38jfbD5nl0Ah5S2nvzNOq9x+pvTXerxS58QcX4tn50yeYeJYtTLGsnKVUVtIut2Ykjre57DFo+xzxbLxDJMcxvNDJy2aq1CgQSBsG3INel98BPZc2o1y5gN3Cq5X8CYheFaXrzs1/Yb/DxTHirxhxXPcTnynD3aNYGdVRGVCeUdLMzki7PQXVVtdks+Le0fOT8IQmZ4szDmhG7xkoXUxuRq01vYII6eUHAXrS/wBLmf7L/wCHjsKp/wA5mP7Lf8mKAznjnieabKZLKTSK3JiUkOA8jmMOzPI2/f17Em7xubx7xKLLZvJ5iaQZiFkZZAwDqA6q6l1+MHUpB377nag9ABB/Sz/2T/yYSzYYL5JZS3YMAB89+Uf7sUNwzx3nG4Xm9Wam50c8LLIX8+iTUpW/QFQa/wBLDUeIOLZnNcjK5rMO7AEIJANggJ+Igep64C8ZpswD+tfTX7cdg/jlt/rhpkszIzfaZiZNwALhbVv0P8nFf9euKc8Q8V43kYl96mnjZ3OnU6tYUb/CTW5GNcE8c8TyuagXNu7xyhDpk0klJDQdSNx9PqMBf4P2q/U/3HGYbZViZUv5/wAJxmAIgceVPGWWbM5vima+7DmAvyIMhiW/wXHqmWQKpY9ACT+GPKnB+F8QzOTz88FHLM2rMglbbl3MKsavLqvykXdb4CU8Y53m8E4Qe6NNGf8AYIUfuAwzgzD53PcPi4neXiWKKOMiNhqjHwHc9HO3M6D0xET53VwyGMm+Xm5SPkHjjP8AeGwQ+1a1i4Q3/wABFR+lH/jgBrxPk/t87IOiZxkr/XaYj/6eG+VyrCbKuxJMzK9//OZD+9L/ABwUT5bmRccNWUmST8sxIpP5McNONQct+ELVfyeJr9eZM8v/AJ8A79mvhT9I5bPwqQJVWGSJm6BlMmx+TAlb7Xe9YK/Zpx9OfFwviuXQywMVyzzIC0bbHl2RtdDSw9FG/lxXXhtMz7nm3yryKYmheQxswbR9qpPl3KgkE/LftiZ8UeJG4zncoctlzHmQFSw2oswNhtgKVNzZ7XfTAEP+Ub/Pcr/U/wDnOHP+UWP5Tkj/AKDfxLhr/lH/AM8yt/0B/jOHH+Uiftcl/Vyf3pgGHscy6txbPxtehsvOrUQNjKgO52GxxCe1ngGXyOYy8WUYtHy9e7B/MXIIsfQbfPGfpOTg/FM9zYSxkSaMAtp8srakcGjY2G3zPcYFuKcPeGDLF1K81WlWxRKltIP46LB7ijgPQvs449nc2jnOQcko4AAjePUpHWnJvfuMBXt7J/SOSsfcH/1MTPg32qLns/DB7qYzJ5dXN1VpBfppHUrWIT2/sff8kT+x/wDuYDPHXBMzwXiH6TyQuCRjrH3VLm2jcfsMdwexobEC7Y9nubyU2UWfIwxwpJ8aIoUhxsQ1Dcj17ij3xSnGvE+YyGY4nls3HJOmaVhHzHbSqsW0slgjTTfdqitXtg4/yfMjNFkJXdSEll1RgitQCgFh8idr/wBHADntJ4NmeE8S/SuUFxSPqfuod/jVx+w/UH1PYgYa+0TN5Gfg8GYyMKQ8zNATIoAIdY5NmrrWqwe4a++OeN+K5eH8Q4lBnEkzMOY18tGkOgI7Fk0hgRVHSa6Fa7YAEysy8PeQgiF8zGFJ6FlSW6+gIs/T0wE/4EnEfGMq7WQkasfXbLXQw48Z8e4fnPesxl4symYkCsxkZNGkPGCAFJIOy9+xxHCWTh2byWceLXG0ETqOgccoRut1VjuPmPXEHLmOa2ak0hQ4L6R0XVMhobDYXWA7zgbLmaG9pET9+iVT+Rr8cSvAuLZjLZ5ZsqnMmCgKpRnsNGAfKpBO2HPtL4eY3ykmnabJZd79SsYQ/uVfzw28M+IvcM/HmTHzAsYGjVpvVEB1o+vpgDL2yZ2WbIcMlnUJK6yM6hStGk20ncfjgZ8ak+8cOP8A8Jl/4mwv7R/Gy8TiiYQcnlOw+PVetR8hVaf34hpuIHO5nJJGhDJHDB62UJJbboN7/DAel+Ht9qn4/wBxxmOcgv2qfj/ccZgCSVgFJatIBu+ld7xS6+2vLrIyJkKyZbSzggEg7WY9GmyB8JbcDFv8YH8nm/q3/hOPO/g7i+RXg0+VzzyouYzBKtEuphylgY9QQN6H0JwE9xz2oZfKZiaCLheVZEetY0rrA6MQIvQ/vwnn/bQhSLXwyFwUJUM4IUamWhcWw8g/9DA94a8SHIcUzEuVy8mbUxaFXdX0HlMHbSjUfKL2+9iW9q3FWy/HsvmFjLskcThASC3xbWAT+7AEOV9qmWbIT5lMhEJldFlhtQHWQmm1hPNuDYI2/HDLM+1yH3WGf9HQs7SPEELCkWJYyCDy+h5goV2OK8y0Ik4fxDM6lDNPEpiHUBmZ9VV8N+UfRum1jkuWcGRD/midQ9PMEP76wHoXPeNYchwzLcQhyECPmiFaNNMe1Od2VPNVdCPvYUz3tAjy3C8vxKLJx6sxJy2QMEII5mrzhLbeP074rnxYrz8N4JlY9y0UshH+r0/cGw0kzfN8OQRdDHxLR+Dxu4P5sfywFj5jxzl82vDXfh8E0mcMsdSFWMTRsBpsxmwxIPbYjDf/APEvLZrh+Yzk+QheTLSJGsUhV7EhHRmj8vRjVfcxW/gjNOuf4flXu4M65+hcxqR+cZ/PD3ivhpxx5uHi+TNm0lK9inme/wDZR5B+eA9D5XLJmYoZcxl4+YUVtLKHKFhZUMV7XV7YhvaFPkMtlzm85lopilIgaNGZieiqWGw6n5AE4LcBftc8Mvn+HPHELlRlljW61FbBF+pVmr51064CufDPtEyTNNIvD4MvPFE8sQQJTaFLFdYRSpIvsdr+mJKb2kRZiHLZmfhuXkeTMGBdZVygGk2C0ZPVrrbpgLyWegzcEvvIePPZTJyRIPhVlRHXdTuGAYgj8a6gRXD5T+j8mOw4ga2/0Y++AMpPbfHIy8/hscig3vIGI+a6o+v5YI/FXtnTLPCIcsJo5YElVjJoIDEjSVCGiK9cUbk+IsmWzMITUspj1P8AsaGJHbvddexwQZ2c5LNcOdKnMWXjcBbptTSNQNXXmrp2wB7n/ablczkXzDZKN5YpEVoZSGHn1U6sU3+HpQr8riD7YVlASThsDRqCVRmBVSqnoDHQ2229TgJjh15HN5jUttmI1MY6retrPyPQfQ4PfDfiEz8HzeXbLcsZfJnTL/SWCP2RXr1OAlYvahFNw2WV8hAVy8kaDLsQU0v8JAKUtUdtPbEJmPatltWh+D5VlX7Mbp8KtYABi6at66XissnntEM8XaUJ+aNY/cTgo8NKORxcEX9j6f8AvcAbeKvafkjyAOHQZmLkqUMmkGO7BQKY2C6SlbGtsQ+a9oeQKB/0JlSSzL1TYIEr/M+jVXasB/hbipy2ays/LMvLVvsxsTZlFDY/tX0wXe13iQkHDp+WY9cbSFD1HmTY7Dfb0wEnwDxXwnMRyiTh8EBjUyFTGrqQNiQQBbC+lDrt3xvwX424ec0I48kmXZzpSQKu99FNC1v6nfAt4c4eOK5zOsmiHXExRCd7agOg3Fi2Pax64d+DMtFPLDk82HhzGUkZo6pdZ1Byj2pNgixXUH8wvDIvc6fU/wAJxmEuGrWYQdt/4TjeAKsxFrRlP3gR+YrHlHiPA8/DFJw9sk7FZjLzFiZj5U0nQwFGMgA7egx6xxvAeW/DXHMzw3OnMJlXlLQKhVlcDzJGSbA62uJibiWYzvGuHZx8q8ep4QQAxUASstlq2233x6MxonAeWOJ8GzAfiiCCamkOmo2o6Z+22+xv6YnvE/hOQPxiRYZD5ctopGOrmvHI+nbzUV3rpj0UDiM4vx2HLXziwqJ5TSsfJFp1nYdtQNda+hwFCZTgfEMxPw6PKgwyQ5GtcyEIpZpdYNo3mKuBVYHU4Xmo8pPljDJaZ2JhUbkEqk6MRtuvw7/MY9U5XNrIXC35G0mwQL0htieophuNrsdQcJNxJA0q+YmJQzgKxNMCRQAJY7HYWdsBQee8PyQ+JlKxScts2kgcKdP2lOTdVszEfhgn4vkpP+1eXlEblNAtwp0j7Jxu1Vi4cJwzK4tGDCyLU2LUlWFjuCCCOxBwCmAz2tcPzU3DnGTMgmR1eomKuyiwwFEE7G9PfTtZrBngdi457xKyZadPK0kTK0TEpLF8VnUNt127i6OAonK8IznFuJGU5RsvqjZZGKsq2Y2SyWAssSBXX8icR/A+BZ95IOHnKSKY81zWcqRp+EG2+HSApIN73te1+jJYc5ZueDTagVAwYEsO5mIIrtV/PC8WceJ0TMyxEzNohEcTpZCs7Aku4vSpP3eh64Dzf4a4JO3DuK3DJdQFQUIJqQk0CN6HphXwtw2c57hRaKSlVVJZGpall2bbb8exGPS+RzyTBjG1hXZDsRTKaYbgdDhGXjMKzrl2epWqlo9wxA1VpBIRyATZCH0wHmDivDJlHEl5UgvMrQ0HcK8nTbpuPzxK5Xxvm/0eeHnJ+TkNHr0vq2Um6qrxf03ivKLq1S6dBpgUcHo51AFbKVG51jy0jG6GJparbpgPIHH+BSpHlHET1JBZpT1V2U2K2NBfzwrBPPCc7CsDt7xaE6WsU92ABv6Y9csl455QwHk/LRT8MzeWleFjJHGHKUR8eugTRo0wseu2F/aF4pk4jyZWgMRQutAk/sG70j1x6i4jmI4Y3lkOlEFsfQdyfljmIxyKGRgynoykMD+PfAeb+IZOY8YzscGtJWSTRpJVidCvQIIomv34Y5aTM53O5Nfd3WeDQskh1amCEHXIWGxAB67np6DHpDP5iKBQXJUMaGw3NFj+5ST8gcJyRhqYbgi726HcV64Blw9f5Sn4/wAJxmFcov8AKI/9r+E4zAE+NMwHXbCWdn0Ru9FtKltIIBNC6BJABPzIHzxS2ZBzbPKEE4Z2/V5ds7pDG9PvDzRxrRJAjQBVXRd4DnxN7S83JKWyshiy6k6SiataqRbsTBJWwYdgNcZ84Bw04B4i4hnp1y888rRaWMtLytkQkglYYjReN0qz8RHVbMIvh5JXbVJtZ2SB8w4BI+JhBJpJUEi3salNftGPsw4HHFmHdZAz8nQV5MkVCSWO6Dwx6hYajvV10FkLYzvEo4SiNqLMCVRFLMVQDU1AXQsb+rKOpALXjXBY84IC5OlHElV8alSCjD9lrFg+mOuK8IMkqTRyCOVI5IrKlgUk0k7BlIYMikEHsfXaDPgdmB15uRn0ACTT5uYvKKyNZIfS0NhSK+0kBsMcAqvg1lTLKmZI93UrqdCzOW+NiwdTuCRVnse27GT2fvppc0obRy9fJ306ZVA2lFgGVWAPeJbJO+JB/BSayQ/kLIdB1HyJoHL/AFgXTSUPLYDN1s20zHgEsrKMwF1KwsRnZisqhx9p8S8xSD/7lOlCgaZ/wNOtmKZHDvbxsrIp807deYa2mVNQBZREpHSsLv4IUmSJM0qkhzoWPdFleZlIAk21F2RjX2iwqBp03hLi/g5Y0dnzLKshMSUr1EcxJIqaFWQADVOF3BHkQ+XTtJcB4XFlc2xEyu8uqLSE3jIeTMhNQY6AI5gNJG6rGRXTASHBcg2U1q8sfJZhyxpKEPIxtd2IIJK0B3JwN+IeBQQvzZZ3SVkndikbFHRJhmdLqG82kFkK2C6PIBXaWz/hAyTySmZaeSN9DRahcTIy35wDsrLdA0/XbeQ49waLOhUfUOTMrm1IDeXzJZADo6OUarG5B3BGAgeDcEVXMsU5ZkEMba47TUSkhZfNe8TKgGo6RXxb3M8YdJZkAchsky5l1ETSFkdJo1C6TZJ8/QMbUbb4hZPBAUZOCPMSLyNTgtGz6qkiYapAw00oEeknzKTXw7ID2aELQzRB5fKDcvzBSuZBF67IvMBtyd4UJJO+AKOE8NmhdvtEaOSWWVhyyrDWVKKPObI81tte2wxH8X4HJm5uamZhMKo8SxtCZAr+dJCGEq+a/K21gKygrqaxbxD4QkSRIoZg8mYZ3aPSyqVUzsWZgx0gHMxxh6LKAhXdQA8h8JRSvNDDmVHleTyRbIs8sxGhg9Xq1xt+0kaLS1ZCSzXgd5JJJWzIEklglYqUqUkiJZddGXRIBzBQ+yj8tAg9+NkTRFEMw0Ji0yComkPURxDyspDM5AAvzGxiUyfh3l5WfLiUqJdeloxoMYdaOjc0QbYH1OIOT2eq1lpIiSYzXIGlRHPziqAudKMPLps9SflgHPiLhhzuUiLzMpBYFhlpAS0iPCpEWrWgVpFeySPsw1geYNZIRk2XLy5uRVldniWGMqQXkEZBYlwVDzxgClo77i65TwWdTIMwLHLkDGBvIBNzAkb8zSEOimQWRerYMBiM4d4GLhGXNrMiaJB9i2hwzZabyPzNJVzl78tgGVvkMAZZzKmLKzgySS+RmuUgnZemyjba/wATjzb4gyb5fNZiJCFCTOi7dlJ0WeXv5RH3OxrbVj0Nwbw+cvkHhY27I+o3ZoqVVSdtWlAq6u+m++Kj8d8NiOcmdggZ2DamzcEeq0Q7RvGzBdhuT1utmwEX4J8TnLyrHPJeVk8siyeZVBFK1Hp2tgFBtib8tXHwPi+WkjWPKzRusahAIyvlAAA2HQdO2KLXhyxlJNlTpq56GPbussQtWBIFBA3Szp1YnOB8QZJ45QwkGoJqaTnqNZCkCZQrxmz8LqVvTuOoC5skf5RHfXf+E4zCHDd8zH/tfwnGYAoz+WWSJ43XUjoysp7hgQR+IOKLAXMK8kojmC+XmSQ5rORoNIJ0z+WOMAkkkKVsn7gW76IvAVwPwKgeRs0ZZSsgEJaeTTywqGuWrhAnM1kJppRQ3ABwAzwPgWZzYcBSkcTaUaeTOxh7GoskQeNgLaizs7E3uAFUE3hrhc0EzRzK6htJT+VSTxtpbUdAl+0jIoagSQbWjscF2Yyuo3zHXaqUgDvv067/ALhjk5YgpuW0sSS1XRUitgO5GAhPE2SEs8A94ELIGkAKWGCvGW82paFAqVvdXb0wPReD1ieJfei7BVKaIWYjR7qrSWJDVtB19Z5DuA2Jbx1mYVeMSx6gY3tr+FS8SN5Lp/jBAIO6jsTiM4t4iybKFWNisaKllylqxBK7GzWgNfy2O+4LReEETlgZ1bUqDqAOoI0DXXMH2jNB52+8ZJNgThXhnhNITERm0IQKukr5S2mMcwDmbTHlgq+9BmFNeGnBxwyRo41gZGbQFAJoApIFDMDV6ZJB33IvcbdyzcLjeisgbUovUx3QSxp97sOYAOovptsCsHgtAsNZpSqPG1sGfU0bxSWpaYhJG5VMV2bUTQ3vji3h+HMSZlkzMaF5WJJi1NHJ7sIw2sOKChRIp2pr33x1w3MZKdfdQrPByzI6vaqOW+q1ArZmLXW1KB0O6UIyMyrNFCSvOVVLSsm6ZcyowAJ3F6aPzO9CwleEcJj5Ga05i/eC8ZclwVYs6+a5a1gtVroJAX0FD+Z8IFZIQuYy8sYcM6yeTZBCmwDEGhC29Wd0OzMcTkOXyL/yYqdUiDMaC5N61ZTRLWTpLAj0J/BtwHIcNz8LLEr6VAjKmRlYKFoUA/TSxW/SxgImHwBEvKvOROE5S6TGCGKtlbsc377Zbf8ArW693PhPhHIlkmeeJ4BE8SS2VkHKVEcqCWtRy3PWlAtfjanHH+CRLIE/R0mYiXSytGQTa67Uh2A6O297luxAOFM3kYgsanIZiVY1ZlVZLZWlYiQNcguxRG52ZgKuiCHB+GZbKZsSPmA7RZdnrkkIFkEKBkayoc8kkqLZ2lc0LrEflPDWVlZuVnFj0IU1RwmJkUmYMA5etd5lVahsyJYBNCa41kw7ZeT3SWaN4Tq+0bXGNKkAKHos2wsHqt3iGZYjHJG/CczplJUg3ROoN5qYkFtKsxGzMpu9sASTeHYxkxkBPGhLA1RII1hyoR5WYA7jZtr29MCc3hjLSSy5R80vvQLFpGhIP83jiWiZeqmZJeu7vtuCcSmegDmOU5DOXelwXbmqEKyIykP01nbzAgIQOwxtx7ysok4dmF5jNNJqYjW0aKkYUhiQSqqK6WtjcAkI5fBcQmNZtKWRZNCoAAFknkCD7QqaErCqOkKprpjOAeHMuOTozkTKioFHLAVqVAsijmfrtlKyC6LPsb2kMpweP3uOU5WRCISyMWbZm5jNG6hirMdbbi+m5+HDbg/heBpEjlyMyHQpeRncpcYGgKS1nqRuO3fAFvhLgyZbLctZRIpN6wWIOwUnzO+502aIBYk0LOA6HwwZnMzZl4ldEoQxxK50oqkvIylm3U0B0AGCPwZCI4ZIzlmyyrIQiklgRQpwGHlsknTXWyd7w9ThcOhRIqyELpBaIEgdKF3QrAVJ4s8Py5eVpFd5YAEJmBgWVW1dHYxiwNt+1kmxYxD8CCyZ2FmJcWBrbky7gMa5sW6nfoRW9fs4u2fLwJGUVFVSSSAmxvrYqjeAc+G4UzvPRVVeWAqqmk6gX1EgADSQw/FR6DAFXBpQczGPr/CcZhLgKj3mOhv5v4TjMAdYis7xpIpCkmoDSp1hCy+ckKvlJN+U9q+eJOV6BNXQuh8sQc3F3JJSlrbS0ZY3RO5DirruMBkHirLuwVZDZcIPs23LAEb9AN+57HCY8WwjVqZlZXKFTG1mnKWKJFGifWqPcWvl+JyGiRsCbGjc9Kr7Q0fzvUNhRwjPm5GIayAAA3kfYnfoJRfptfSr3wDibxBErlGeiApvlsQQ1UbF+o6+uOch4khlYKrGzVfZsLvb8KPUnbDcTuT9/SKv4/n3Et7kV3q9xiQZ8xQ2Um7J0iq9P1vUb74Bs/iWJdpCUbVprluwu6+JQRv1698P5M0bjCgNzASt2o2F77Ht8sc8ybp5SRZ6AA7DYeexv33wkrPqg5latT9BX3TXc4B3ql/Yj/tn/DxrVJ+xH/bP+HhyzViO43wlcwhU2CVKagSKVxpeqNXpJonoaOAcapf2I/8AvD/h4zVL/Rx/94f8PA8OBZ/y/wAuqgAwCDcgAbXZUE7n8vnhxkOC5qOQH3oGMSs5TQBatq8pI722otVk/TAdcQ4K00hclgdOmkzUiqP9kJV/PrhDL+GCiuoMhDqFJbNSFqBBFEx3e3X0J9cI5nwxmbPKzKIpdnP2VliXMiliT1UnY/KxV0HJ4FmXy00MuaLNJQDhaKLtYFdSa6/Mn6AlH4eCRPGpKoxQWM04K6DYCnl+UWdwOo2OGx8IAAEvMAN7Oelrc3+xhRfDDcmRDIuqTNNmNQibylh0Avc3+1YIsV3HeV8Mze7vBLmTIuuEpaUESJ1bSN7JIWtRJo0e24Jy+EdWoky03Ue+SafXpy6w5fgpEgmvTuhr3uQRnQAFGnRpAOkWBQPfETxrhmdiYFMzJJGWCtEkTDSpayQVsUF2oAda6CsJcK4awiGXlbMS3Oj6mgcKFRVjCeZiAPLd9CLsG7IP/wDskVdZNcgKsCt5yUgEbjYpXc9twa6YJ9c/9HF/3rf4eBXhjsqlc2cxmgTfmyrgAgAChuAN2s97HStyF+OKACYsxuur9S+25FHbY+Xp6EeowHPEWZtMUyKElbTaSNqBALD7q0PL2OB/jnAVCjkieQnYg5uVDXycuSNwPXEtxniSmKGWpFXmnYrocVHIOj1X44Hs/nCUBkZZDuQVMZpCNLldSkbGw17V3wA+eAyNrHuwAZnYxDOswJO58vQEvZv07XviKzPh2dXLmGQq12ozTbWxuyfjBGkm/Tvgi98iPx8qMfHepLAN/qwYvNfzP3RvthgnEWj8ochEIDL5FrUTRAEXQ2PTcj1vAE/AIz71Gb/a/hOMw54S/wDKox/rfwnGYAwzBpG7eU967evbAkcwjKdbKzMBTMYTY3IWydXXp13A7XZXmz9m/wDqn+7AmshYDfuBXNrUBex+y2uuo6/lgNIqEElYwSFC7Q0AVNEb9PKL+V0PTSSBrsA+rKsJIPmaz5jq79vu/W+Y5PLWvUuk7s69Qt9RHvvXp/cBzRBHnJ2IH2iV6DSTHe/msHoGBB7AHZ0glCFomg2mKt6IO7eYHSD0uh2OOmCKfugNYrSnlsWL83eiL3BpvUY0ZGIKllvUWPnS7rcfqwAfw6jrjmUhQQWBA6WYgLO+/luwCpr1+VYBRtO+oAHqBpjrcDtqPYfLtiRyK1yfKF+0fYAAdG6AEj5de2I5iABbKw6gEx0DVmqXqdLKR8j6EiQ4e1rB0+NqIIN+Vv2dvywG83xXUrKseYU1swiJrerHY+tenphlmpMysJkWSVqAAQQ/aE7AmiTe+/0vr375G9aBvsv2cn7X3vNsKvc1hD3cWfIQpsVypugsL1agRfXax+FAoudzK6dRke6Y6YQRRYrWx2oAN+PXGp8xOASrzgMz7HL6q3sV5rC0aFk2QenTHDxlisgjFk7nkSgg9Qa1ggbjt64TijB3MR1ahZEM1V95aLddxRNfuNArkc/NR1nMMN1A93CHpsRbWSK/H8RjeVkzBDaZJxpX/OQC2O/w21E7Hb5jCb5K9WtDQ8oCwy3spUffIcUOpB7eoxz7uQwLR+UkIwEMl0ukL980NhTV92+mAcZrPzspZPeE1MAq+7gldIBPVh5T6mu4w2n4pmToCjMKQDqPuwOq91oagAR0/wCN437qxUHlhlDC1EMgamoGtUn+iN+34k4bpk9xqy5PmW6hcCty3WXY/DR9QdsA8GbzF8stmNZYVIMuugACz0f/AEgDfdCN+7aTis7i0GbBUAN/JxRZfMfvbWCARuNiN8KSwzaFBiUjS1DksdNkAgjm35uv0G1EYyDLE78kjQupAYSDqUhj9/didVDYeYfTAakz+aDkA5ghWNn3ZSGVSCQpBoWNQB+Y643m+I5gsxX3pVJoAZYGh9dV9xvsNj3wgUcFFERtGLKTlZCBe46SUdxv+A7Xh8nh5mGq4fNuQYnB3rrUg32wDbimYaTLZdmZixcm2Qxn9W5Hl81E7evXELLORIBva2pILMvlbd949Jr6dNycEHGMkYoYENfrifIHG3Lk6US916HEBxDMOzeXqBWyTb9QVoEDVQPm3JI9cBFxx6iFZ2AZSaBcC9zR8oFEC+2xFDe8R8pNqSWG6k+eU6VNsoFL5hXc9NO/XEpmJnAYsrG0CjSkwqlA1bncCtwAfi3OInMxvrjvVQYK1xy9m6bvWwrfp19KwB7wb+cp/tfwnGY74Ov8oj+h/hON4AsnFqw6bHp/03wO5WKwKM/w/ejm7mt9T/Pp+PbBFKfKfocUTB4mzvukMkuazaQSPFcxQByxinaRYvs7ePUse9HvR64C05Iha37x0BNJMLrykWHtdl6Hrd72beLywBUeZNKRVyemre2+Km2J3vYURQrzhvFc5mGzGnMT+9Lw+GWGNN4Wd4POTSlNRYgqLAvcWAcHfgKdpMmkjTGdHJaJ2Nvy23VZDQ86m1P0wDnWg/zU/wAz9p9fWz1+vrh2uRUfdbc3vI9/33iC9oEkunKwxSvCZ8yI2eM6WA5cj0DRrzIt/Kx3wIZ7jmZi4hHl3k836LYSGIkRnMaHk1gChqqMkGrq8BZ3uK1VGv6x7797+f8Ad6DG3ydhQCV0G1IazuCD8QN7E9cUj4Z8Q5ziCxwjNTxtJIsZcOQQ0eUc9eoVpEDt674l89m8wv6RLZnM+8QS5dAVdxBTHL69I+EMSW260x2o4C1xln/pX/3P8PGe6N/TSf7n/JgRn5/6bVTO6IY1eKPUeVJGqusyaehlEjRPqO+n5YW9p2ZcRZeNJJIxLMQzRuUalhlcAMNx5lU7daroTgCf3Rv6aT/c/wCTG/c2/ppP9z/kxTfhvjOYzU0CyzzVLLCr6ZGXZ8hqatJGnzebavNv1wvPFJHw8S+9ZoIc7LFPJ7xIWRFeWKFwS1qiOUZq+IAXdYC3fc2/ppP9z/kxgybf00n+5/yYCmzkuXzea5s8jrBw9cwRqOjmfahyB+z5RS9Bissz46zmX4bkCJpdf8silsksW8nLLE72nNUj6YD0Ccm39NJ/uf8AJhL3SX+kf+0v+FiiOIcdzK+9uM1PbnNpXNfSBGMu6FBdIQXbcVsa6Yb5jxfmvec9Fz5RoeZVOttlkzMKUu+xVdYB7atqwHoD3ST+kf8AtD/Dxgykn9I39sf4eI/wMy+6gJmfeVWSQLJqLHTrJVWZt2KghbPpitvGXEJ4+IZ1knmXS6xBRIwQK2RdzS3pB1qGBAsEXgLZ90k/pH/tL/h4TXLy3XMb+2P8HfFIf9pMwvBsyY5sxrabLqhd3MqnkJNKQWOoRsUZhvRUmtjgx4fmhmM5xJudmQyIrxaJJBGqmGNtqOi9XbrucAfZjhWutbO4U2AWAo0RflQHoT+eGL+H0r4T2P6w7kb2SR8z+7GeBJHbh+Vkkd5HlhSRmdrOplBNeg+WK4kz2aXKZ7Oe9SsJFniWMyNayc8xRNF+wAnl26mjgLDj4BEu5jU/EAGZSo17NsV7jb6bYis7wpACBloQCQdgnUXR6dt8BGS8STyQyvz5LXg4Yedv1oMgL9fjtevXbGZ/PZppuHKJ3RZIUItjpeRdLSCQ0bLR6qG3mwB9wYn3mLVsaN739098ZjfBheajPyb+E4zAGMnQ9tsA+X8M/wAl4flTmIi+TkDPRvUAkkdAXYNuOvpgs49/Np/6p/4TimvCmbvisinLLHWYmqcKwM15yO7J2bSdtumAL8h4BzMcckK5mNY5crHA5EbcwNFGyI6EOAPMQSCDsKsdcEXhLgc2UTQ0kbqzyyOFRlp5H1AR250xjzeU2bPUdMI8Q4zrV42GXpgVrni+9nYX6bbEUd+2GbRx2GVwYgyJfvDALYFgdQT0IA616nYJjxbwN80kXLkWOSGYSoWUupIV0IZQymqc9CNwMCkPsvKsjrmmtBEgBTylI8u0BBXV8RLs2q9gxFHriYy9rTK2rdmVueza1XYmgtE0CCN+mOOG8TiMkpLIrqwbyyEoSfM23S9Py9SfXAQ0XsuaOMiLNKr2hDGK12yxy8tjWL1ai432O2/XD4+AZRHmIY82qwzcohTBqZWiWJVJbmix9kDVD4uuJKTOBWkR2gAa9Q1sDTFixIqtxq69CCMNMxEqM28WgEr5pZAdwdIKgEE6QaP+iPXAKQeEJPfI83NmlYoQ7qsWi5BG8QIJkbQpjZQV3soDYusSfjDw+c5HGqSiKSOTmIxTWPhaNgVsWNLnuN6+mGWYzUjs8QMDPJQZC8lBlXeiF6Wp9O3rhgOXo11H5a0+ec0ST8V7lSE612FjpgOeEeztcvmIpVzJMUXLblMgsvFDyAxkB2XRuVrr37YT8QeB1bJiNs0sRWaeTmtHYC5nmB0KluoWQgNfVbrthX3qOSKVg0JZihZkeaqPmBPQj9UNluwtd8OfFQrhd+XsfIWK7k9C2/fvgGcPCcrnueMtnlcS5Jcp5acqIydTk6hqNSKCKHXrvhrnPZHCyyIs7CNhLpV1MhVpUhUMWZ7bS0Ib8a2rEd7HnzBmJzSBH5b0AoXy1ltJod2638/piwPFPvPLT3S9fMGqtI8mltW7AgG6o0fNpva8AI5j2Uh/edWaNTczQOUKjablhyfNb7RKALFb47zvspikeZ+eQ0om3EY2MkwnQ/FvoYVX3vliczHFM+D9nk2IVgF1SICykUS25phRNA0dS9N66Oa4hJlsxqgWGbkNygjhm5pDaQC1L5SF3OxJ9MA98JcCOTgMRlMrNI8jPpCW0h1NSgkAWTQ7YhOLez5Z81PO2YcLN5uWEWg4gOXDauppWJrbc4zhH6R95hEyyckNJrYtHRUmTl2AdXTR6npZsEnqL9JRsjhDLqM4ZHdVVRzV5JNWdRTUPLtRBO43CPb2WxkKjZhzGOXqUAqSY8t7sDqVwQK8xH1HQ4mfDfhH3WKeMz8wzKiliumtEKw2RqN3p1dutdrw4yPEc66S8zLpEwiuOpA4Mm/lPTYeXfod96rCb5rNyQTgxcuUAcsqwJY2QTVkDYBv9ojfTZCT8P8AD/dstBl9WvkxKmqq1aABdWaurqzgGl9mGt5Cc0QhfyKEpkQzjMOusNZYsAA1Cq6HEhxHNcU5UsccTa9chSVSl1zDoAU7adFVe/c4erx3O7fyE7sQfPuBRIb59gQO91eAFk9mM8QkjizaiOTLyQnVEWOh3kcebmdRzKut6+eIKXhEbzZdX4llnki5QKrQbTEdcZT7Q0xBNnewcWrwaWQZeFszqE/KXmFqB1UNVhfLd+m3pjz1DK3vaXEAoCES6dyeQgKauhHeuuAv3hn84T8f4TjeEuCPc6fj/ccawBBxz+bT/wBU/wDCcUr4YGY/SZMkweA5iXlRiSzGRnIg1p92z0xdXG/5vN/VP/CcUX4NSD9LTFGkM5nfmqyjQB77DoKMDZsdQRgLLbUmryygAllASJQbJuh8RY79t6vvs4gzEqFrSU2pA1GEAXW/lNWpsDYjrvucNsxEgdqVQSx6ZaRtz3H/AB6+mHLwKWQBAEUI2gwigHK6gDYFkuT3rf0ohrJo50j7dFZ9yWiNX1HU0pv4V/CsM4cwdUi/aEI1MdUXmsCg2rrpC1QN+bf1w+MWkrpQBA4dQMvZW123v4gpAsfP0xwuUBUlogSzbMsADgowdiQQbLHp89+oOA6zMsi7iV2JC2A8Y0s1+WytbUfy/DHYzT8skFw8d7NLHbWbbUd1GkEG+1+mEoVKEAKxBKvSZQDVqsmz0umIN0bJ+eO8otMVKGlBbS2VChlArSrdmN9AOxHTAb4NnmjbTIGKkEDmTxNpCDboepJA/Fb702jz4VZHvQe8bZqGvtD5ujUGVfh33NfXGlytarhYmmACZVAtgjuD5vhoXXf5DHT5MrcfLc1WllyiFRdhrF73qs/6vTAMfeZVBDmZaBspm4QNRI0IFvSlrrIJ2HLO/TEj4mf/ANmWWLHayXEnU9NYADV0uu2GWb4dLG71bDYl0hj0saaiVBoUdrrv33GF/EyN+ivNqDah8Uao3xnqi7D8OvXvgBL2IQJHIwScZgctzrAYAbZal82/lFD8K7YOYFagdD7AaR753tRVDYde13VdxYH7DJoWdjBG0ahJAQzayWrLaje2xPQemDjJFQY2BisqSCMmwNjUB03Uh7O/4epB7DmCXZgq2Re2Z2PQfCPKNgxuvu/PGszOSpQqmlXOg+86STVjcAEE30vaxhDIxIzLfKLFgP5oRYohl1EbWpG52uxvdBWaAJqRxH1BFZQsu436Eg/c/Lv2BKMEEnTvV0c4zDe+oJ6UbsegxxDGQGJXyuOvvrEGiCCLujsBY+nTCuadfLej4Ruco7WDa0B1HwnbsCo3sYxnKgLa3pZrGUOnSRqqrvqDt1JK/iDWTJAM5Kj4i1DNsoKnVRparoPW6+WHMMFIV0lVNsP5YxPlFUD2G+9GtvpjJEDCMLoorQJyhIvUQLG2n6bDqe+O5NJSP4O5s5Unqa2WrR/L6V9dsBqbLN2UhlRFtczR2PmH1GptyfNpF9qRyk7BJkIdWNKA+ZDCuh0G7WlJO3p9MZmnG7fZkW3XKMe/1smu/Q745mjjZLqEqG3HubEWRYodbpTudtx8hgOEmZmClGUqrLfvAZR1NlAdzuN6sbYoXL6veEIkUoeX9lZsHlR+YrVAEbau9fLF7yxr7wGHKAdS61lyJCpUijJezCjsfU+oxRGRWI5lK183RFq6aNPLiqu93f8A66BeXhnMaszHv2b+E4zHXhuEe8oR21fwnGYAs4z/ADeb+rf+E4pDwlmL4m6+7KgWZyJwrBprzsFgno2k7bdOm2Lw4v8AqJf6tv4Tik/Cgn9/JeZXgMzcqISAmMjO5fVadV1dR8j2vAWHPmgDKheOjIbvMPe2onYDygenT6VWNZhY1mIYoqBgAWkl1bbSUtVtvRB7m/m6LMZGsPp1OSGeILsDQ/aq69a7+uG2YkkMagNKG1EauZFR2DGzVeqi6PlO+A45savpkaIaGII502rY7CvvHTfU9Rfzx3E8TLIgdCA4daeTUFJ0kkg2NmXv1ZvpjUesqHLTE69Fc+I3RsEkKRZv4Rv8rxkkjknUX1LITYzMINNfl6dB00munXvgMd4yug8o2/QPLtYKtvYN9NhX4GjjWYKNpcHL7KFB1TGmUKSKGxHmu+pBBw5his/rZdIrbnxmlO7EgAeRNvmR0678SZh3CFjIieRSwzKUCNyW8p81eY3V/LAJRLG0p0rGGJDJfOJKurO11tqoqdtuo+jcrGUkKCDQh1UUnJGxMZPmFmidh6j0w7XPkxcmkdWY/rMyhY2b0jy9mrqD3GOoCyG2Z1XXyyTm7CWCuy6Oo3IB6FbvrgI6bMJo03F0CsOXPo0gDT1GojUW+E35h2vD3xKiDhdIAFBHRWUXr3oP5hvfXDV5SRfNZLTWl53UG1VpIOw0jzEEE9AevVx4mbVwonUWthvzOb/nP2/vV0+XTtgBn2Oy5gzEZtdMgiYABVXyAZYKaXayN7+eLFiy8sUgCc2VCACXlWhvvsV1Ghv171irvYblI0lYRzicGNzqAKgEjLeWm38vT/8AzFneIMlmJTCcu6Jy3Eh1FhrIIGg0NlKGQE70dO3oDhs3mNNjLrq9OaK/PT/w7Y2MzmL3gWquxLe+m63Qfe2v03+WBr/svmBDGh5LFcwZWVpH0lDA0Q35d2HYPVdru8KtwTiBjETZpJYypRy9BmF0psRdSoGoG92bqKwE9Fm8ySNWXQC9yJrNX6aN9t+uNjNZn/8ATp1P+e7bUfg+v5d7xFycFmZIAzJNy+YGWRjpbUfJJYS9aKKAofG3m2BMcvAuI82OZp4DKqhC+9EB3J8vLr4X09vhv6ASnM5jeoE71c3X0+5tjsZifVRgXTfXm/8ADTiOz+VzzSvysxEkZIMdqCy1G4IIKeYGQoTuDpVqIvbjN8IzDmF2aOR0jdWDkhQ7FWWRdK0zLprdV2Y0RuCEmHkUHTDZO9cwdSBe5HS7H4fPHEmZnsVACCaP2oFDbf4d+/p0+eIc5PiflvMQ1VNVbnUKKnkmjV3YI7AC7EJmuDcT54m58BkEYQsLFjUSaXRS7HqbO1WeuAJ8xm5KfmwiPb9sPfX5Cv8Arjztknk5yAxKIxy6k0bsahDKX7gbbYuPJ8+OOc5hlaWR9ZZfhA5aIaGkabKsQu9AiyTZNM5COsyp5qkWgEVklaaHcjoL/wCGAvLw415qP6H+E43hPw0wOaj+jfwnGYAx4v8AqJf6t/4TiivB8cA4pIUaQz8z7VSoCAe+ZcpoN2dut/u73dxsEIxA/wA29n5V/wCvyxSXhiZf0kQMvobmDVPbfa/yrLUAD5Rpqtr3323wFrZnw9p1OzRaQxbeLV1JO9tRNsd/7t8LfpLIaRZi0i3PktdhRboel1fz64j+KZiW3S5K5jMCs0Sbdh5ydgfNuO9dsNWzMnLstJ+sbc5mIGgq2VcDTRu6ra+14AhGayavoVY9QN0qdCi7G6qwq19NPywi3FchszBASdW8Ruxtfw7nar+XyxFvn2RjJbEuWHLGYSlBFIxNkE0WN3tS/LG1ndZWKPLKFZdIObjAc7GgK7k6dJ/Z+eAl4c7kgVYKgZ1KgCM2VJoggL0sAb7dPljeY4lk6MTBSCaK8o0Sdjflrp39MQ+d1KSZXnjY6iIzmNKaW8169Okad1Avv2oYQklYPp1Na9bzosb9Nl2F7Ua3oXgCHLcSyrlQqbsarlEb36la2J9fpjs8TypUGrVmP+aY+YAEk+X0bqfn88Qk+cOiESS6asUM1RKEKQWYfGdiASL7dW3Sn4vol1oyGNY9Cg5mgQtgEoAQWN9Ku179gm5OK5bRG5jJRrVTyjYAIG61qA3226YZeM3V+HsYxSlkIBXR98diAR6/PDOZ4oC2XZ/smK67lZnj8uoKBRoGwAoA2/DHPiOUfovqT5hRLmQn7TqXbcn6/TAB3sQeNpGMEfJXlyAjmcy2rL6mv5nt2we5bgbhd8tCGBOy5qULXXUAE8pJuxX4nAN7IMzOZ3OaXQ4hbbSEGkLltJodyNz8yfpjOBePJkOqSYyx+XZWjPR5rDNoAQsqqNF7hSwYb2FiZXh0yBxyYdLKRRnkaxRFG07ncn5nbvhNeDyL8MEHw0ftpQLK0aGk6R1AO5qj8sRfEfFMk/CZs3DUJ0tocPq+E0GBKjqegI6EX1rDPOeM5eHEw5oc9yskqkSfCtSNFGW5a6yRGV1gbFlBBsEgQPwiQjSYIdO9VNJtseooWCavfoe9Y6k4TI2stDCTRKgSyjUzEFr28o67Uf3nENP7Q9MjwvAAw0DVzTotjGG1Ny7VV5oOoAg0a6Y68BeLnzCRwyxtqTLI7zMy2zFI2J5fxUS5GrpaMNsAR5HhQ5YEsaBgT8Lswo10Lb9ANvlh0vDoqAC7C68zd+vf5YFPD/jo5vMQoI1jjZZdRZiSSqwvHoNDqsjWpAPkf9ggw2Z8Tzw52chjLGryqItdjbladQ0fZKCXpgTqJqhVgD39DQg3pa7v437f7XT5YjOIcJgFlVJYqVPnYggggitVDYn6YEuLe0F1Z15JDQubCvYfSkupd4roPGBsATqQg0QCwznj6W3Jy5JQOTpkFHSXoIStv8IuhtrX64Ca4nkYkBcA6ghs6mOwFdCSOnfFJ8PZPeqUNzAy6jY0nzxVQ/A4sLO8cmknZHGgLFLqUOWBYcoqd1Xamaj3F7DFfZB394GoeTmHQaG9Spfz7d8BcvguZjnIgT2bt/onG8J+C5Lz0X0b+A4zAHfiLNaY3XfeKQ322FVfrv8AuxTPhoz+/DXKrZfm/ZxhwSh96y+u16rexv5/PF48SyfNXTtpIIIPe8D/AA/wJlYpTKsKCRiCXtrJDBx1P7Sg/hgI7MZcFpAqEnmSNqbKathrYiyfMCaA9dq646mkjaBUfLTB71My5S/M277AVudia3GDIZc/LHLZYnuMAEx5dmRvs3FEGvckW7A3Ub9N9u/rRwrHC3lXlSqDQN5ONRbMSXJU7UGFgfsH1ODPkNt02xnJbfcYAPzc08h3GYomxeViIUX0tjdCttrOOcyJdRcx5hbon+TZcnYb3VksTZ6nY7YMuS3yxkkBPQjAB0sUurZc02wP6iCq0htIsCiNRB26irNbOslwySUkNzodKAW0UOlq2JFLYY9SDtvsMFKxN643yj64CH4pwVpTYzDpddEQ1Q/0lPU7/wDQYgvHkHK4YY9WvS67mr3e+gFDr0G22DZoztvhvLkdWxog9jgKY9jCATMBPzgYpPNv1Igsb77HbFi5KTM6HieDL7gAqZmIKtq1X9lv2Fd7PpRlRwUqSY9AB67V+Ow+n5Yb5rgs5lR0lUAfECDZHywGuGRTRIyRQZeNAWKDmvZve2+z2JPXdscZsZt0YFIAaUj7V/i21D9XsB2Pf5YlPcno7rZ7/wDoY6y+ScL5ipbvQ2/DvgBtZc55qTL2Nt5n7f8Ay8LzS5qmpYep+KRhtpG+yHe+3pW/bEw3CzfVcITcGc7Bl/LANMvPmWDB1gvYbSOR878g7dMNs+Jxqrkhfu+ZtRHz8u23YX2xJJwWXvIv1rHcvA2YUZNvpgBHNrm3ANRD1tm2G1Vt1O/7sR8r5mq+xBHzaq3vt9P34PF4CwFc3b6f9cM814SLdJ9P+xf/AJsABZyWQQyCTR8DVoJPbvYGKp4aqjNEh7JkbUtHb7Va36G8ehsx4DZ+uZ/8P/8Anho/syv/APM/+F//AGYCC8By/wDtCIfJ/wCA4zBR4d8AnK5lMx7xr0hvLy9N6lK9dZrr6YzAf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73050" y="-1722438"/>
            <a:ext cx="3057525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QTEhUUExQWFhUXGB8aGRgYGR8cGxwfHCAgHh0fHB0gHikhHB0nIB4fJDEhJSkrLi8uGyAzODMtNygtLisBCgoKBQUFDgUFDisZExkrKysrKysrKysrKysrKysrKysrKysrKysrKysrKysrKysrKysrKysrKysrKysrKysrK//AABEIAP4AxwMBIgACEQEDEQH/xAAcAAABBAMBAAAAAAAAAAAAAAAGAwQFBwABAgj/xABSEAACAgAEBAMFBAUHCQUGBwABAgMRAAQSIQUTMUEGIlEHFDJhcSNCgZEVM1KhsiQ0U3OSsdMIQ2JygqLB0uEWk6PC8CVjZIOz0RdEVMPi4/H/xAAUAQEAAAAAAAAAAAAAAAAAAAAA/8QAFBEBAAAAAAAAAAAAAAAAAAAAAP/aAAwDAQACEQMRAD8Auh8qr7yKCRqA70Cf/sBhwF7YRz2ZEUbyEEhFZiBVnSCaFkC9u5xHZDxHBLGJNaop1fG6D4TpsEMQy395SR264CYxmGCcYgLqiyISwJBDAjylQRYNXbrQ73jea4rGnLs6uY2ldPmsgX2+mAekY3iNXjsBdk5g1KdNb7nb4f2uouunfDls/H5acHUQBp83X6dB8+mAc4zGYzAZjMZjMBmNVjeGB41BTkyABJBE2oEU7EBV3G9lhRGxsYB8BjeGmQ4lHMnMja0JoEgrZHpqAsfMbYdXgN4zGYzAZjVY3jMBrTjkxDHeEM7m1iQu5IVepClv3KCcBtoL7n88Np8oezH88d5PikUotGJ82jdWU6tOuiCAR5SD+ONZjisSBiz1oZUbYkhmAKigLJOodPXAMJcm9HzH8ziLny7/ALTfmcELcUhvTrW9Iajts3Q7+uIvPZ+NU5h2Sr1dq9enTARWRLidAWbv3P7JxmHcC/bx/j/CcZgCnMwK6MjC1YFWHSwRR3G42xBZ3wZlZEZQrIWN6lc6vj17arFaiTVfeb1OCHGYCAzPhTKWZHUiiWJMjgAsdRPxUPMLroD0w6/RcDqiKdo7K6HIILWCbG979ev44kZ4VcaWAYbGiLGxsbfUYCUyT+6TssUqTe9SMhVGV9D5jXtpolWSiRe/ffATkXhDKqKCNWkL8bfCuwXr06flhfKeHcvE4kRSrKDvqPQmzdnpYH5YFsvFmxpDHMADMZvUSJiDGxYwmlbVprSFF2PzwcE/Zbhvg3BFt06EC7P0wCyOD0IP0OOsVhwzhmaiy6VHKrDJZSNmUMrq8TjVHpU3INDMS34WboT3Pza5MgCY5hJXk0lSbWOXVykevMrrSqSbKtvRBAAxxmBHOxTyy5nRJmItQy5gfS5VXBYtaHYp8IdTWxPQ7hu/vJkgZ1njBgmMyK0sgEnNi0BSpG+nmaT0AqxVYA2xBZnwnl5GZn1lmfXq1UQfL0IF9FC/MdboUOc7N8zMA+8iPRmuXSyEswZeULq0pd0K/HqYbaaM94WfMapObr5WiHQZAdfMKnnDfzFb0kX3L1sKAc5jw1lzF7tqpTJrYEgs1roI+VrW4F9T1JOHHF/C0GZ0GXUxjUqrbXuCCbK9d+vrRxA+Jsjqz0j+7vIGyJiBVD5pC9oofYKw6hrAXrYw+yWZzUcmTWbmSDlGDMFY2rnaEfm6gvwWrJqG1ydqNAUxJQAsmhVnqfmfnjvALwbOzxtlmlGbZeTmOYCkrEvzoxCCK66C9XQrc7AHE1wWGQZrMq7StGjBoteuqkUalsnTIFYGvTVW+xwBBjMDfjTL6xlfszJpzUZNIXpReomgaWut4gIxmoydPvEUTSZpoQI3kMcfLHLLRgf0mtkiO9FVofCAsPCWagEiMhsBlKmutEVt88AwfO6oFcPZzFM8TT8to2gkNkMNcQEgjuyQCQL3IxLrmMwk2Xjd5JE5ZgmkWIrc2lWE2wIVNmX9kM4F7YDvOeDIJHLs0lkqT8FHSgjF2m40j8yfXGx4OhEUkWp9EkyzGwh3XTQ3SivlF6rJ9cMY/eATTT6Bm+W96yeRVqyXvWqgXX7pY9rDPi+YzInYQtmTCPdtyr/ezMiz15dwItNknZaa97IOsx7PYXYu087MxDEtyzbBtdn7PfckfIUBVCmKezyFWvnzki61FDd1d+Tc9r9MWARhnmNjt1+mAilT7VPqf4TjMLgfbL+P9xxmAmJh5Td9D0sH8CN7+mIHM5ZrBj5oHcO+Yv8ANXND6jBDjzf7ZfEU44rMkU8saxqiAJIyi9AYmgR3b92AvBkkHQMemxfM+m+9Hv3rp6dcdwhiRq5g9aOY/daj8v78Vn7YPEc3uXDZ8vNLFzlLkxuyE2iNvpIur74DMv4n4rw2eD3ieV45kSXQ8pkV436UWJKt9KO2+2A9DsIwavMfhzz/AHDG/s/XMf8Aj48ySeMM3Fnmds3mdCZgkrzpNOlZLI06qIoVWH/G/FubPFZQmazAj98KhFmcIFEmkAKGqiB0rvgPRlR+uY/8b/7Y3yo+urMfnNjzd4f9oudy+VzR58skshiRHldpOWPtCzKHJAY0B+/tgi8K+JOK5HMZJ85K8uWz5UqJJNflcqNS9SjAOradgQa+gXWwj/bzI/CX/lwjMRpbQ+YL0dIYShb7WdBoX6Y89+PsxxbI5tklzeZQSszxhcy5GguQvRvL9MOPEmY4vw73eLM5vMCR5HbbMM1p9mBZ1dLDbfM+uAul3zXZu37U/X/uOmNZqXMBjodtPbUZtXTe6grr+791O8c8bcVzuczJyckiR5YO4jjYKFjjNFmv4yepBvrQFbYYeKfaJnswuUkTMSxOYSkgicorOsjjVQoAldN4C6YZJyDrkfWK0gc/T131Hk3VXVeg+uHeXaf77uBR+HnnttsYvWr36Yr32ccJ40nEIZM605gGrXrnDrujBbUOb3rthb2zcezOXz+TjgzEsaMq6lRyob7StwDXTbAG3MzfZje3Uz/38jfbD5nl0Ah5S2nvzNOq9x+pvTXerxS58QcX4tn50yeYeJYtTLGsnKVUVtIut2Ykjre57DFo+xzxbLxDJMcxvNDJy2aq1CgQSBsG3INel98BPZc2o1y5gN3Cq5X8CYheFaXrzs1/Yb/DxTHirxhxXPcTnynD3aNYGdVRGVCeUdLMzki7PQXVVtdks+Le0fOT8IQmZ4szDmhG7xkoXUxuRq01vYII6eUHAXrS/wBLmf7L/wCHjsKp/wA5mP7Lf8mKAznjnieabKZLKTSK3JiUkOA8jmMOzPI2/f17Em7xubx7xKLLZvJ5iaQZiFkZZAwDqA6q6l1+MHUpB377nag9ABB/Sz/2T/yYSzYYL5JZS3YMAB89+Uf7sUNwzx3nG4Xm9Wam50c8LLIX8+iTUpW/QFQa/wBLDUeIOLZnNcjK5rMO7AEIJANggJ+Igep64C8ZpswD+tfTX7cdg/jlt/rhpkszIzfaZiZNwALhbVv0P8nFf9euKc8Q8V43kYl96mnjZ3OnU6tYUb/CTW5GNcE8c8TyuagXNu7xyhDpk0klJDQdSNx9PqMBf4P2q/U/3HGYbZViZUv5/wAJxmAIgceVPGWWbM5vima+7DmAvyIMhiW/wXHqmWQKpY9ACT+GPKnB+F8QzOTz88FHLM2rMglbbl3MKsavLqvykXdb4CU8Y53m8E4Qe6NNGf8AYIUfuAwzgzD53PcPi4neXiWKKOMiNhqjHwHc9HO3M6D0xET53VwyGMm+Xm5SPkHjjP8AeGwQ+1a1i4Q3/wABFR+lH/jgBrxPk/t87IOiZxkr/XaYj/6eG+VyrCbKuxJMzK9//OZD+9L/ABwUT5bmRccNWUmST8sxIpP5McNONQct+ELVfyeJr9eZM8v/AJ8A79mvhT9I5bPwqQJVWGSJm6BlMmx+TAlb7Xe9YK/Zpx9OfFwviuXQywMVyzzIC0bbHl2RtdDSw9FG/lxXXhtMz7nm3yryKYmheQxswbR9qpPl3KgkE/LftiZ8UeJG4zncoctlzHmQFSw2oswNhtgKVNzZ7XfTAEP+Ub/Pcr/U/wDnOHP+UWP5Tkj/AKDfxLhr/lH/AM8yt/0B/jOHH+Uiftcl/Vyf3pgGHscy6txbPxtehsvOrUQNjKgO52GxxCe1ngGXyOYy8WUYtHy9e7B/MXIIsfQbfPGfpOTg/FM9zYSxkSaMAtp8srakcGjY2G3zPcYFuKcPeGDLF1K81WlWxRKltIP46LB7ijgPQvs449nc2jnOQcko4AAjePUpHWnJvfuMBXt7J/SOSsfcH/1MTPg32qLns/DB7qYzJ5dXN1VpBfppHUrWIT2/sff8kT+x/wDuYDPHXBMzwXiH6TyQuCRjrH3VLm2jcfsMdwexobEC7Y9nubyU2UWfIwxwpJ8aIoUhxsQ1Dcj17ij3xSnGvE+YyGY4nls3HJOmaVhHzHbSqsW0slgjTTfdqitXtg4/yfMjNFkJXdSEll1RgitQCgFh8idr/wBHADntJ4NmeE8S/SuUFxSPqfuod/jVx+w/UH1PYgYa+0TN5Gfg8GYyMKQ8zNATIoAIdY5NmrrWqwe4a++OeN+K5eH8Q4lBnEkzMOY18tGkOgI7Fk0hgRVHSa6Fa7YAEysy8PeQgiF8zGFJ6FlSW6+gIs/T0wE/4EnEfGMq7WQkasfXbLXQw48Z8e4fnPesxl4symYkCsxkZNGkPGCAFJIOy9+xxHCWTh2byWceLXG0ETqOgccoRut1VjuPmPXEHLmOa2ak0hQ4L6R0XVMhobDYXWA7zgbLmaG9pET9+iVT+Rr8cSvAuLZjLZ5ZsqnMmCgKpRnsNGAfKpBO2HPtL4eY3ykmnabJZd79SsYQ/uVfzw28M+IvcM/HmTHzAsYGjVpvVEB1o+vpgDL2yZ2WbIcMlnUJK6yM6hStGk20ncfjgZ8ak+8cOP8A8Jl/4mwv7R/Gy8TiiYQcnlOw+PVetR8hVaf34hpuIHO5nJJGhDJHDB62UJJbboN7/DAel+Ht9qn4/wBxxmOcgv2qfj/ccZgCSVgFJatIBu+ld7xS6+2vLrIyJkKyZbSzggEg7WY9GmyB8JbcDFv8YH8nm/q3/hOPO/g7i+RXg0+VzzyouYzBKtEuphylgY9QQN6H0JwE9xz2oZfKZiaCLheVZEetY0rrA6MQIvQ/vwnn/bQhSLXwyFwUJUM4IUamWhcWw8g/9DA94a8SHIcUzEuVy8mbUxaFXdX0HlMHbSjUfKL2+9iW9q3FWy/HsvmFjLskcThASC3xbWAT+7AEOV9qmWbIT5lMhEJldFlhtQHWQmm1hPNuDYI2/HDLM+1yH3WGf9HQs7SPEELCkWJYyCDy+h5goV2OK8y0Ik4fxDM6lDNPEpiHUBmZ9VV8N+UfRum1jkuWcGRD/midQ9PMEP76wHoXPeNYchwzLcQhyECPmiFaNNMe1Od2VPNVdCPvYUz3tAjy3C8vxKLJx6sxJy2QMEII5mrzhLbeP074rnxYrz8N4JlY9y0UshH+r0/cGw0kzfN8OQRdDHxLR+Dxu4P5sfywFj5jxzl82vDXfh8E0mcMsdSFWMTRsBpsxmwxIPbYjDf/APEvLZrh+Yzk+QheTLSJGsUhV7EhHRmj8vRjVfcxW/gjNOuf4flXu4M65+hcxqR+cZ/PD3ivhpxx5uHi+TNm0lK9inme/wDZR5B+eA9D5XLJmYoZcxl4+YUVtLKHKFhZUMV7XV7YhvaFPkMtlzm85lopilIgaNGZieiqWGw6n5AE4LcBftc8Mvn+HPHELlRlljW61FbBF+pVmr51064CufDPtEyTNNIvD4MvPFE8sQQJTaFLFdYRSpIvsdr+mJKb2kRZiHLZmfhuXkeTMGBdZVygGk2C0ZPVrrbpgLyWegzcEvvIePPZTJyRIPhVlRHXdTuGAYgj8a6gRXD5T+j8mOw4ga2/0Y++AMpPbfHIy8/hscig3vIGI+a6o+v5YI/FXtnTLPCIcsJo5YElVjJoIDEjSVCGiK9cUbk+IsmWzMITUspj1P8AsaGJHbvddexwQZ2c5LNcOdKnMWXjcBbptTSNQNXXmrp2wB7n/ablczkXzDZKN5YpEVoZSGHn1U6sU3+HpQr8riD7YVlASThsDRqCVRmBVSqnoDHQ2229TgJjh15HN5jUttmI1MY6retrPyPQfQ4PfDfiEz8HzeXbLcsZfJnTL/SWCP2RXr1OAlYvahFNw2WV8hAVy8kaDLsQU0v8JAKUtUdtPbEJmPatltWh+D5VlX7Mbp8KtYABi6at66XissnntEM8XaUJ+aNY/cTgo8NKORxcEX9j6f8AvcAbeKvafkjyAOHQZmLkqUMmkGO7BQKY2C6SlbGtsQ+a9oeQKB/0JlSSzL1TYIEr/M+jVXasB/hbipy2ays/LMvLVvsxsTZlFDY/tX0wXe13iQkHDp+WY9cbSFD1HmTY7Dfb0wEnwDxXwnMRyiTh8EBjUyFTGrqQNiQQBbC+lDrt3xvwX424ec0I48kmXZzpSQKu99FNC1v6nfAt4c4eOK5zOsmiHXExRCd7agOg3Fi2Pax64d+DMtFPLDk82HhzGUkZo6pdZ1Byj2pNgixXUH8wvDIvc6fU/wAJxmEuGrWYQdt/4TjeAKsxFrRlP3gR+YrHlHiPA8/DFJw9sk7FZjLzFiZj5U0nQwFGMgA7egx6xxvAeW/DXHMzw3OnMJlXlLQKhVlcDzJGSbA62uJibiWYzvGuHZx8q8ep4QQAxUASstlq2233x6MxonAeWOJ8GzAfiiCCamkOmo2o6Z+22+xv6YnvE/hOQPxiRYZD5ctopGOrmvHI+nbzUV3rpj0UDiM4vx2HLXziwqJ5TSsfJFp1nYdtQNda+hwFCZTgfEMxPw6PKgwyQ5GtcyEIpZpdYNo3mKuBVYHU4Xmo8pPljDJaZ2JhUbkEqk6MRtuvw7/MY9U5XNrIXC35G0mwQL0htieophuNrsdQcJNxJA0q+YmJQzgKxNMCRQAJY7HYWdsBQee8PyQ+JlKxScts2kgcKdP2lOTdVszEfhgn4vkpP+1eXlEblNAtwp0j7Jxu1Vi4cJwzK4tGDCyLU2LUlWFjuCCCOxBwCmAz2tcPzU3DnGTMgmR1eomKuyiwwFEE7G9PfTtZrBngdi457xKyZadPK0kTK0TEpLF8VnUNt127i6OAonK8IznFuJGU5RsvqjZZGKsq2Y2SyWAssSBXX8icR/A+BZ95IOHnKSKY81zWcqRp+EG2+HSApIN73te1+jJYc5ZueDTagVAwYEsO5mIIrtV/PC8WceJ0TMyxEzNohEcTpZCs7Aku4vSpP3eh64Dzf4a4JO3DuK3DJdQFQUIJqQk0CN6HphXwtw2c57hRaKSlVVJZGpall2bbb8exGPS+RzyTBjG1hXZDsRTKaYbgdDhGXjMKzrl2epWqlo9wxA1VpBIRyATZCH0wHmDivDJlHEl5UgvMrQ0HcK8nTbpuPzxK5Xxvm/0eeHnJ+TkNHr0vq2Um6qrxf03ivKLq1S6dBpgUcHo51AFbKVG51jy0jG6GJparbpgPIHH+BSpHlHET1JBZpT1V2U2K2NBfzwrBPPCc7CsDt7xaE6WsU92ABv6Y9csl455QwHk/LRT8MzeWleFjJHGHKUR8eugTRo0wseu2F/aF4pk4jyZWgMRQutAk/sG70j1x6i4jmI4Y3lkOlEFsfQdyfljmIxyKGRgynoykMD+PfAeb+IZOY8YzscGtJWSTRpJVidCvQIIomv34Y5aTM53O5Nfd3WeDQskh1amCEHXIWGxAB67np6DHpDP5iKBQXJUMaGw3NFj+5ST8gcJyRhqYbgi726HcV64Blw9f5Sn4/wAJxmFcov8AKI/9r+E4zAE+NMwHXbCWdn0Ru9FtKltIIBNC6BJABPzIHzxS2ZBzbPKEE4Z2/V5ds7pDG9PvDzRxrRJAjQBVXRd4DnxN7S83JKWyshiy6k6SiataqRbsTBJWwYdgNcZ84Bw04B4i4hnp1y888rRaWMtLytkQkglYYjReN0qz8RHVbMIvh5JXbVJtZ2SB8w4BI+JhBJpJUEi3salNftGPsw4HHFmHdZAz8nQV5MkVCSWO6Dwx6hYajvV10FkLYzvEo4SiNqLMCVRFLMVQDU1AXQsb+rKOpALXjXBY84IC5OlHElV8alSCjD9lrFg+mOuK8IMkqTRyCOVI5IrKlgUk0k7BlIYMikEHsfXaDPgdmB15uRn0ACTT5uYvKKyNZIfS0NhSK+0kBsMcAqvg1lTLKmZI93UrqdCzOW+NiwdTuCRVnse27GT2fvppc0obRy9fJ306ZVA2lFgGVWAPeJbJO+JB/BSayQ/kLIdB1HyJoHL/AFgXTSUPLYDN1s20zHgEsrKMwF1KwsRnZisqhx9p8S8xSD/7lOlCgaZ/wNOtmKZHDvbxsrIp807deYa2mVNQBZREpHSsLv4IUmSJM0qkhzoWPdFleZlIAk21F2RjX2iwqBp03hLi/g5Y0dnzLKshMSUr1EcxJIqaFWQADVOF3BHkQ+XTtJcB4XFlc2xEyu8uqLSE3jIeTMhNQY6AI5gNJG6rGRXTASHBcg2U1q8sfJZhyxpKEPIxtd2IIJK0B3JwN+IeBQQvzZZ3SVkndikbFHRJhmdLqG82kFkK2C6PIBXaWz/hAyTySmZaeSN9DRahcTIy35wDsrLdA0/XbeQ49waLOhUfUOTMrm1IDeXzJZADo6OUarG5B3BGAgeDcEVXMsU5ZkEMba47TUSkhZfNe8TKgGo6RXxb3M8YdJZkAchsky5l1ETSFkdJo1C6TZJ8/QMbUbb4hZPBAUZOCPMSLyNTgtGz6qkiYapAw00oEeknzKTXw7ID2aELQzRB5fKDcvzBSuZBF67IvMBtyd4UJJO+AKOE8NmhdvtEaOSWWVhyyrDWVKKPObI81tte2wxH8X4HJm5uamZhMKo8SxtCZAr+dJCGEq+a/K21gKygrqaxbxD4QkSRIoZg8mYZ3aPSyqVUzsWZgx0gHMxxh6LKAhXdQA8h8JRSvNDDmVHleTyRbIs8sxGhg9Xq1xt+0kaLS1ZCSzXgd5JJJWzIEklglYqUqUkiJZddGXRIBzBQ+yj8tAg9+NkTRFEMw0Ji0yComkPURxDyspDM5AAvzGxiUyfh3l5WfLiUqJdeloxoMYdaOjc0QbYH1OIOT2eq1lpIiSYzXIGlRHPziqAudKMPLps9SflgHPiLhhzuUiLzMpBYFhlpAS0iPCpEWrWgVpFeySPsw1geYNZIRk2XLy5uRVldniWGMqQXkEZBYlwVDzxgClo77i65TwWdTIMwLHLkDGBvIBNzAkb8zSEOimQWRerYMBiM4d4GLhGXNrMiaJB9i2hwzZabyPzNJVzl78tgGVvkMAZZzKmLKzgySS+RmuUgnZemyjba/wATjzb4gyb5fNZiJCFCTOi7dlJ0WeXv5RH3OxrbVj0Nwbw+cvkHhY27I+o3ZoqVVSdtWlAq6u+m++Kj8d8NiOcmdggZ2DamzcEeq0Q7RvGzBdhuT1utmwEX4J8TnLyrHPJeVk8siyeZVBFK1Hp2tgFBtib8tXHwPi+WkjWPKzRusahAIyvlAAA2HQdO2KLXhyxlJNlTpq56GPbussQtWBIFBA3Szp1YnOB8QZJ45QwkGoJqaTnqNZCkCZQrxmz8LqVvTuOoC5skf5RHfXf+E4zCHDd8zH/tfwnGYAoz+WWSJ43XUjoysp7hgQR+IOKLAXMK8kojmC+XmSQ5rORoNIJ0z+WOMAkkkKVsn7gW76IvAVwPwKgeRs0ZZSsgEJaeTTywqGuWrhAnM1kJppRQ3ABwAzwPgWZzYcBSkcTaUaeTOxh7GoskQeNgLaizs7E3uAFUE3hrhc0EzRzK6htJT+VSTxtpbUdAl+0jIoagSQbWjscF2Yyuo3zHXaqUgDvv067/ALhjk5YgpuW0sSS1XRUitgO5GAhPE2SEs8A94ELIGkAKWGCvGW82paFAqVvdXb0wPReD1ieJfei7BVKaIWYjR7qrSWJDVtB19Z5DuA2Jbx1mYVeMSx6gY3tr+FS8SN5Lp/jBAIO6jsTiM4t4iybKFWNisaKllylqxBK7GzWgNfy2O+4LReEETlgZ1bUqDqAOoI0DXXMH2jNB52+8ZJNgThXhnhNITERm0IQKukr5S2mMcwDmbTHlgq+9BmFNeGnBxwyRo41gZGbQFAJoApIFDMDV6ZJB33IvcbdyzcLjeisgbUovUx3QSxp97sOYAOovptsCsHgtAsNZpSqPG1sGfU0bxSWpaYhJG5VMV2bUTQ3vji3h+HMSZlkzMaF5WJJi1NHJ7sIw2sOKChRIp2pr33x1w3MZKdfdQrPByzI6vaqOW+q1ArZmLXW1KB0O6UIyMyrNFCSvOVVLSsm6ZcyowAJ3F6aPzO9CwleEcJj5Ga05i/eC8ZclwVYs6+a5a1gtVroJAX0FD+Z8IFZIQuYy8sYcM6yeTZBCmwDEGhC29Wd0OzMcTkOXyL/yYqdUiDMaC5N61ZTRLWTpLAj0J/BtwHIcNz8LLEr6VAjKmRlYKFoUA/TSxW/SxgImHwBEvKvOROE5S6TGCGKtlbsc377Zbf8ArW693PhPhHIlkmeeJ4BE8SS2VkHKVEcqCWtRy3PWlAtfjanHH+CRLIE/R0mYiXSytGQTa67Uh2A6O297luxAOFM3kYgsanIZiVY1ZlVZLZWlYiQNcguxRG52ZgKuiCHB+GZbKZsSPmA7RZdnrkkIFkEKBkayoc8kkqLZ2lc0LrEflPDWVlZuVnFj0IU1RwmJkUmYMA5etd5lVahsyJYBNCa41kw7ZeT3SWaN4Tq+0bXGNKkAKHos2wsHqt3iGZYjHJG/CczplJUg3ROoN5qYkFtKsxGzMpu9sASTeHYxkxkBPGhLA1RII1hyoR5WYA7jZtr29MCc3hjLSSy5R80vvQLFpGhIP83jiWiZeqmZJeu7vtuCcSmegDmOU5DOXelwXbmqEKyIykP01nbzAgIQOwxtx7ysok4dmF5jNNJqYjW0aKkYUhiQSqqK6WtjcAkI5fBcQmNZtKWRZNCoAAFknkCD7QqaErCqOkKprpjOAeHMuOTozkTKioFHLAVqVAsijmfrtlKyC6LPsb2kMpweP3uOU5WRCISyMWbZm5jNG6hirMdbbi+m5+HDbg/heBpEjlyMyHQpeRncpcYGgKS1nqRuO3fAFvhLgyZbLctZRIpN6wWIOwUnzO+502aIBYk0LOA6HwwZnMzZl4ldEoQxxK50oqkvIylm3U0B0AGCPwZCI4ZIzlmyyrIQiklgRQpwGHlsknTXWyd7w9ThcOhRIqyELpBaIEgdKF3QrAVJ4s8Py5eVpFd5YAEJmBgWVW1dHYxiwNt+1kmxYxD8CCyZ2FmJcWBrbky7gMa5sW6nfoRW9fs4u2fLwJGUVFVSSSAmxvrYqjeAc+G4UzvPRVVeWAqqmk6gX1EgADSQw/FR6DAFXBpQczGPr/CcZhLgKj3mOhv5v4TjMAdYis7xpIpCkmoDSp1hCy+ckKvlJN+U9q+eJOV6BNXQuh8sQc3F3JJSlrbS0ZY3RO5DirruMBkHirLuwVZDZcIPs23LAEb9AN+57HCY8WwjVqZlZXKFTG1mnKWKJFGifWqPcWvl+JyGiRsCbGjc9Kr7Q0fzvUNhRwjPm5GIayAAA3kfYnfoJRfptfSr3wDibxBErlGeiApvlsQQ1UbF+o6+uOch4khlYKrGzVfZsLvb8KPUnbDcTuT9/SKv4/n3Et7kV3q9xiQZ8xQ2Um7J0iq9P1vUb74Bs/iWJdpCUbVprluwu6+JQRv1698P5M0bjCgNzASt2o2F77Ht8sc8ybp5SRZ6AA7DYeexv33wkrPqg5latT9BX3TXc4B3ql/Yj/tn/DxrVJ+xH/bP+HhyzViO43wlcwhU2CVKagSKVxpeqNXpJonoaOAcapf2I/8AvD/h4zVL/Rx/94f8PA8OBZ/y/wAuqgAwCDcgAbXZUE7n8vnhxkOC5qOQH3oGMSs5TQBatq8pI722otVk/TAdcQ4K00hclgdOmkzUiqP9kJV/PrhDL+GCiuoMhDqFJbNSFqBBFEx3e3X0J9cI5nwxmbPKzKIpdnP2VliXMiliT1UnY/KxV0HJ4FmXy00MuaLNJQDhaKLtYFdSa6/Mn6AlH4eCRPGpKoxQWM04K6DYCnl+UWdwOo2OGx8IAAEvMAN7Oelrc3+xhRfDDcmRDIuqTNNmNQibylh0Avc3+1YIsV3HeV8Mze7vBLmTIuuEpaUESJ1bSN7JIWtRJo0e24Jy+EdWoky03Ue+SafXpy6w5fgpEgmvTuhr3uQRnQAFGnRpAOkWBQPfETxrhmdiYFMzJJGWCtEkTDSpayQVsUF2oAda6CsJcK4awiGXlbMS3Oj6mgcKFRVjCeZiAPLd9CLsG7IP/wDskVdZNcgKsCt5yUgEbjYpXc9twa6YJ9c/9HF/3rf4eBXhjsqlc2cxmgTfmyrgAgAChuAN2s97HStyF+OKACYsxuur9S+25FHbY+Xp6EeowHPEWZtMUyKElbTaSNqBALD7q0PL2OB/jnAVCjkieQnYg5uVDXycuSNwPXEtxniSmKGWpFXmnYrocVHIOj1X44Hs/nCUBkZZDuQVMZpCNLldSkbGw17V3wA+eAyNrHuwAZnYxDOswJO58vQEvZv07XviKzPh2dXLmGQq12ozTbWxuyfjBGkm/Tvgi98iPx8qMfHepLAN/qwYvNfzP3RvthgnEWj8ochEIDL5FrUTRAEXQ2PTcj1vAE/AIz71Gb/a/hOMw54S/wDKox/rfwnGYAwzBpG7eU967evbAkcwjKdbKzMBTMYTY3IWydXXp13A7XZXmz9m/wDqn+7AmshYDfuBXNrUBex+y2uuo6/lgNIqEElYwSFC7Q0AVNEb9PKL+V0PTSSBrsA+rKsJIPmaz5jq79vu/W+Y5PLWvUuk7s69Qt9RHvvXp/cBzRBHnJ2IH2iV6DSTHe/msHoGBB7AHZ0glCFomg2mKt6IO7eYHSD0uh2OOmCKfugNYrSnlsWL83eiL3BpvUY0ZGIKllvUWPnS7rcfqwAfw6jrjmUhQQWBA6WYgLO+/luwCpr1+VYBRtO+oAHqBpjrcDtqPYfLtiRyK1yfKF+0fYAAdG6AEj5de2I5iABbKw6gEx0DVmqXqdLKR8j6EiQ4e1rB0+NqIIN+Vv2dvywG83xXUrKseYU1swiJrerHY+tenphlmpMysJkWSVqAAQQ/aE7AmiTe+/0vr375G9aBvsv2cn7X3vNsKvc1hD3cWfIQpsVypugsL1agRfXax+FAoudzK6dRke6Y6YQRRYrWx2oAN+PXGp8xOASrzgMz7HL6q3sV5rC0aFk2QenTHDxlisgjFk7nkSgg9Qa1ggbjt64TijB3MR1ahZEM1V95aLddxRNfuNArkc/NR1nMMN1A93CHpsRbWSK/H8RjeVkzBDaZJxpX/OQC2O/w21E7Hb5jCb5K9WtDQ8oCwy3spUffIcUOpB7eoxz7uQwLR+UkIwEMl0ukL980NhTV92+mAcZrPzspZPeE1MAq+7gldIBPVh5T6mu4w2n4pmToCjMKQDqPuwOq91oagAR0/wCN437qxUHlhlDC1EMgamoGtUn+iN+34k4bpk9xqy5PmW6hcCty3WXY/DR9QdsA8GbzF8stmNZYVIMuugACz0f/AEgDfdCN+7aTis7i0GbBUAN/JxRZfMfvbWCARuNiN8KSwzaFBiUjS1DksdNkAgjm35uv0G1EYyDLE78kjQupAYSDqUhj9/didVDYeYfTAakz+aDkA5ghWNn3ZSGVSCQpBoWNQB+Y643m+I5gsxX3pVJoAZYGh9dV9xvsNj3wgUcFFERtGLKTlZCBe46SUdxv+A7Xh8nh5mGq4fNuQYnB3rrUg32wDbimYaTLZdmZixcm2Qxn9W5Hl81E7evXELLORIBva2pILMvlbd949Jr6dNycEHGMkYoYENfrifIHG3Lk6US916HEBxDMOzeXqBWyTb9QVoEDVQPm3JI9cBFxx6iFZ2AZSaBcC9zR8oFEC+2xFDe8R8pNqSWG6k+eU6VNsoFL5hXc9NO/XEpmJnAYsrG0CjSkwqlA1bncCtwAfi3OInMxvrjvVQYK1xy9m6bvWwrfp19KwB7wb+cp/tfwnGY74Ov8oj+h/hON4AsnFqw6bHp/03wO5WKwKM/w/ejm7mt9T/Pp+PbBFKfKfocUTB4mzvukMkuazaQSPFcxQByxinaRYvs7ePUse9HvR64C05Iha37x0BNJMLrykWHtdl6Hrd72beLywBUeZNKRVyemre2+Km2J3vYURQrzhvFc5mGzGnMT+9Lw+GWGNN4Wd4POTSlNRYgqLAvcWAcHfgKdpMmkjTGdHJaJ2Nvy23VZDQ86m1P0wDnWg/zU/wAz9p9fWz1+vrh2uRUfdbc3vI9/33iC9oEkunKwxSvCZ8yI2eM6WA5cj0DRrzIt/Kx3wIZ7jmZi4hHl3k836LYSGIkRnMaHk1gChqqMkGrq8BZ3uK1VGv6x7797+f8Ad6DG3ydhQCV0G1IazuCD8QN7E9cUj4Z8Q5ziCxwjNTxtJIsZcOQQ0eUc9eoVpEDt674l89m8wv6RLZnM+8QS5dAVdxBTHL69I+EMSW260x2o4C1xln/pX/3P8PGe6N/TSf7n/JgRn5/6bVTO6IY1eKPUeVJGqusyaehlEjRPqO+n5YW9p2ZcRZeNJJIxLMQzRuUalhlcAMNx5lU7daroTgCf3Rv6aT/c/wCTG/c2/ppP9z/kxTfhvjOYzU0CyzzVLLCr6ZGXZ8hqatJGnzebavNv1wvPFJHw8S+9ZoIc7LFPJ7xIWRFeWKFwS1qiOUZq+IAXdYC3fc2/ppP9z/kxgybf00n+5/yYCmzkuXzea5s8jrBw9cwRqOjmfahyB+z5RS9Bissz46zmX4bkCJpdf8silsksW8nLLE72nNUj6YD0Ccm39NJ/uf8AJhL3SX+kf+0v+FiiOIcdzK+9uM1PbnNpXNfSBGMu6FBdIQXbcVsa6Yb5jxfmvec9Fz5RoeZVOttlkzMKUu+xVdYB7atqwHoD3ST+kf8AtD/Dxgykn9I39sf4eI/wMy+6gJmfeVWSQLJqLHTrJVWZt2KghbPpitvGXEJ4+IZ1knmXS6xBRIwQK2RdzS3pB1qGBAsEXgLZ90k/pH/tL/h4TXLy3XMb+2P8HfFIf9pMwvBsyY5sxrabLqhd3MqnkJNKQWOoRsUZhvRUmtjgx4fmhmM5xJudmQyIrxaJJBGqmGNtqOi9XbrucAfZjhWutbO4U2AWAo0RflQHoT+eGL+H0r4T2P6w7kb2SR8z+7GeBJHbh+Vkkd5HlhSRmdrOplBNeg+WK4kz2aXKZ7Oe9SsJFniWMyNayc8xRNF+wAnl26mjgLDj4BEu5jU/EAGZSo17NsV7jb6bYis7wpACBloQCQdgnUXR6dt8BGS8STyQyvz5LXg4Yedv1oMgL9fjtevXbGZ/PZppuHKJ3RZIUItjpeRdLSCQ0bLR6qG3mwB9wYn3mLVsaN739098ZjfBheajPyb+E4zAGMnQ9tsA+X8M/wAl4flTmIi+TkDPRvUAkkdAXYNuOvpgs49/Np/6p/4TimvCmbvisinLLHWYmqcKwM15yO7J2bSdtumAL8h4BzMcckK5mNY5crHA5EbcwNFGyI6EOAPMQSCDsKsdcEXhLgc2UTQ0kbqzyyOFRlp5H1AR250xjzeU2bPUdMI8Q4zrV42GXpgVrni+9nYX6bbEUd+2GbRx2GVwYgyJfvDALYFgdQT0IA616nYJjxbwN80kXLkWOSGYSoWUupIV0IZQymqc9CNwMCkPsvKsjrmmtBEgBTylI8u0BBXV8RLs2q9gxFHriYy9rTK2rdmVueza1XYmgtE0CCN+mOOG8TiMkpLIrqwbyyEoSfM23S9Py9SfXAQ0XsuaOMiLNKr2hDGK12yxy8tjWL1ai432O2/XD4+AZRHmIY82qwzcohTBqZWiWJVJbmix9kDVD4uuJKTOBWkR2gAa9Q1sDTFixIqtxq69CCMNMxEqM28WgEr5pZAdwdIKgEE6QaP+iPXAKQeEJPfI83NmlYoQ7qsWi5BG8QIJkbQpjZQV3soDYusSfjDw+c5HGqSiKSOTmIxTWPhaNgVsWNLnuN6+mGWYzUjs8QMDPJQZC8lBlXeiF6Wp9O3rhgOXo11H5a0+ec0ST8V7lSE612FjpgOeEeztcvmIpVzJMUXLblMgsvFDyAxkB2XRuVrr37YT8QeB1bJiNs0sRWaeTmtHYC5nmB0KluoWQgNfVbrthX3qOSKVg0JZihZkeaqPmBPQj9UNluwtd8OfFQrhd+XsfIWK7k9C2/fvgGcPCcrnueMtnlcS5Jcp5acqIydTk6hqNSKCKHXrvhrnPZHCyyIs7CNhLpV1MhVpUhUMWZ7bS0Ib8a2rEd7HnzBmJzSBH5b0AoXy1ltJod2638/piwPFPvPLT3S9fMGqtI8mltW7AgG6o0fNpva8AI5j2Uh/edWaNTczQOUKjablhyfNb7RKALFb47zvspikeZ+eQ0om3EY2MkwnQ/FvoYVX3vliczHFM+D9nk2IVgF1SICykUS25phRNA0dS9N66Oa4hJlsxqgWGbkNygjhm5pDaQC1L5SF3OxJ9MA98JcCOTgMRlMrNI8jPpCW0h1NSgkAWTQ7YhOLez5Z81PO2YcLN5uWEWg4gOXDauppWJrbc4zhH6R95hEyyckNJrYtHRUmTl2AdXTR6npZsEnqL9JRsjhDLqM4ZHdVVRzV5JNWdRTUPLtRBO43CPb2WxkKjZhzGOXqUAqSY8t7sDqVwQK8xH1HQ4mfDfhH3WKeMz8wzKiliumtEKw2RqN3p1dutdrw4yPEc66S8zLpEwiuOpA4Mm/lPTYeXfod96rCb5rNyQTgxcuUAcsqwJY2QTVkDYBv9ojfTZCT8P8AD/dstBl9WvkxKmqq1aABdWaurqzgGl9mGt5Cc0QhfyKEpkQzjMOusNZYsAA1Cq6HEhxHNcU5UsccTa9chSVSl1zDoAU7adFVe/c4erx3O7fyE7sQfPuBRIb59gQO91eAFk9mM8QkjizaiOTLyQnVEWOh3kcebmdRzKut6+eIKXhEbzZdX4llnki5QKrQbTEdcZT7Q0xBNnewcWrwaWQZeFszqE/KXmFqB1UNVhfLd+m3pjz1DK3vaXEAoCES6dyeQgKauhHeuuAv3hn84T8f4TjeEuCPc6fj/ccawBBxz+bT/wBU/wDCcUr4YGY/SZMkweA5iXlRiSzGRnIg1p92z0xdXG/5vN/VP/CcUX4NSD9LTFGkM5nfmqyjQB77DoKMDZsdQRgLLbUmryygAllASJQbJuh8RY79t6vvs4gzEqFrSU2pA1GEAXW/lNWpsDYjrvucNsxEgdqVQSx6ZaRtz3H/AB6+mHLwKWQBAEUI2gwigHK6gDYFkuT3rf0ohrJo50j7dFZ9yWiNX1HU0pv4V/CsM4cwdUi/aEI1MdUXmsCg2rrpC1QN+bf1w+MWkrpQBA4dQMvZW123v4gpAsfP0xwuUBUlogSzbMsADgowdiQQbLHp89+oOA6zMsi7iV2JC2A8Y0s1+WytbUfy/DHYzT8skFw8d7NLHbWbbUd1GkEG+1+mEoVKEAKxBKvSZQDVqsmz0umIN0bJ+eO8otMVKGlBbS2VChlArSrdmN9AOxHTAb4NnmjbTIGKkEDmTxNpCDboepJA/Fb702jz4VZHvQe8bZqGvtD5ujUGVfh33NfXGlytarhYmmACZVAtgjuD5vhoXXf5DHT5MrcfLc1WllyiFRdhrF73qs/6vTAMfeZVBDmZaBspm4QNRI0IFvSlrrIJ2HLO/TEj4mf/ANmWWLHayXEnU9NYADV0uu2GWb4dLG71bDYl0hj0saaiVBoUdrrv33GF/EyN+ivNqDah8Uao3xnqi7D8OvXvgBL2IQJHIwScZgctzrAYAbZal82/lFD8K7YOYFagdD7AaR753tRVDYde13VdxYH7DJoWdjBG0ahJAQzayWrLaje2xPQemDjJFQY2BisqSCMmwNjUB03Uh7O/4epB7DmCXZgq2Re2Z2PQfCPKNgxuvu/PGszOSpQqmlXOg+86STVjcAEE30vaxhDIxIzLfKLFgP5oRYohl1EbWpG52uxvdBWaAJqRxH1BFZQsu436Eg/c/Lv2BKMEEnTvV0c4zDe+oJ6UbsegxxDGQGJXyuOvvrEGiCCLujsBY+nTCuadfLej4Ruco7WDa0B1HwnbsCo3sYxnKgLa3pZrGUOnSRqqrvqDt1JK/iDWTJAM5Kj4i1DNsoKnVRparoPW6+WHMMFIV0lVNsP5YxPlFUD2G+9GtvpjJEDCMLoorQJyhIvUQLG2n6bDqe+O5NJSP4O5s5Unqa2WrR/L6V9dsBqbLN2UhlRFtczR2PmH1GptyfNpF9qRyk7BJkIdWNKA+ZDCuh0G7WlJO3p9MZmnG7fZkW3XKMe/1smu/Q745mjjZLqEqG3HubEWRYodbpTudtx8hgOEmZmClGUqrLfvAZR1NlAdzuN6sbYoXL6veEIkUoeX9lZsHlR+YrVAEbau9fLF7yxr7wGHKAdS61lyJCpUijJezCjsfU+oxRGRWI5lK183RFq6aNPLiqu93f8A66BeXhnMaszHv2b+E4zHXhuEe8oR21fwnGYAs4z/ADeb+rf+E4pDwlmL4m6+7KgWZyJwrBprzsFgno2k7bdOm2Lw4v8AqJf6tv4Tik/Cgn9/JeZXgMzcqISAmMjO5fVadV1dR8j2vAWHPmgDKheOjIbvMPe2onYDygenT6VWNZhY1mIYoqBgAWkl1bbSUtVtvRB7m/m6LMZGsPp1OSGeILsDQ/aq69a7+uG2YkkMagNKG1EauZFR2DGzVeqi6PlO+A45savpkaIaGII502rY7CvvHTfU9Rfzx3E8TLIgdCA4daeTUFJ0kkg2NmXv1ZvpjUesqHLTE69Fc+I3RsEkKRZv4Rv8rxkkjknUX1LITYzMINNfl6dB00munXvgMd4yug8o2/QPLtYKtvYN9NhX4GjjWYKNpcHL7KFB1TGmUKSKGxHmu+pBBw5his/rZdIrbnxmlO7EgAeRNvmR0678SZh3CFjIieRSwzKUCNyW8p81eY3V/LAJRLG0p0rGGJDJfOJKurO11tqoqdtuo+jcrGUkKCDQh1UUnJGxMZPmFmidh6j0w7XPkxcmkdWY/rMyhY2b0jy9mrqD3GOoCyG2Z1XXyyTm7CWCuy6Oo3IB6FbvrgI6bMJo03F0CsOXPo0gDT1GojUW+E35h2vD3xKiDhdIAFBHRWUXr3oP5hvfXDV5SRfNZLTWl53UG1VpIOw0jzEEE9AevVx4mbVwonUWthvzOb/nP2/vV0+XTtgBn2Oy5gzEZtdMgiYABVXyAZYKaXayN7+eLFiy8sUgCc2VCACXlWhvvsV1Ghv171irvYblI0lYRzicGNzqAKgEjLeWm38vT/8AzFneIMlmJTCcu6Jy3Eh1FhrIIGg0NlKGQE70dO3oDhs3mNNjLrq9OaK/PT/w7Y2MzmL3gWquxLe+m63Qfe2v03+WBr/svmBDGh5LFcwZWVpH0lDA0Q35d2HYPVdru8KtwTiBjETZpJYypRy9BmF0psRdSoGoG92bqKwE9Fm8ySNWXQC9yJrNX6aN9t+uNjNZn/8ATp1P+e7bUfg+v5d7xFycFmZIAzJNy+YGWRjpbUfJJYS9aKKAofG3m2BMcvAuI82OZp4DKqhC+9EB3J8vLr4X09vhv6ASnM5jeoE71c3X0+5tjsZifVRgXTfXm/8ADTiOz+VzzSvysxEkZIMdqCy1G4IIKeYGQoTuDpVqIvbjN8IzDmF2aOR0jdWDkhQ7FWWRdK0zLprdV2Y0RuCEmHkUHTDZO9cwdSBe5HS7H4fPHEmZnsVACCaP2oFDbf4d+/p0+eIc5PiflvMQ1VNVbnUKKnkmjV3YI7AC7EJmuDcT54m58BkEYQsLFjUSaXRS7HqbO1WeuAJ8xm5KfmwiPb9sPfX5Cv8Arjztknk5yAxKIxy6k0bsahDKX7gbbYuPJ8+OOc5hlaWR9ZZfhA5aIaGkabKsQu9AiyTZNM5COsyp5qkWgEVklaaHcjoL/wCGAvLw415qP6H+E43hPw0wOaj+jfwnGYAx4v8AqJf6t/4TiivB8cA4pIUaQz8z7VSoCAe+ZcpoN2dut/u73dxsEIxA/wA29n5V/wCvyxSXhiZf0kQMvobmDVPbfa/yrLUAD5Rpqtr3323wFrZnw9p1OzRaQxbeLV1JO9tRNsd/7t8LfpLIaRZi0i3PktdhRboel1fz64j+KZiW3S5K5jMCs0Sbdh5ydgfNuO9dsNWzMnLstJ+sbc5mIGgq2VcDTRu6ra+14AhGayavoVY9QN0qdCi7G6qwq19NPywi3FchszBASdW8Ruxtfw7nar+XyxFvn2RjJbEuWHLGYSlBFIxNkE0WN3tS/LG1ndZWKPLKFZdIObjAc7GgK7k6dJ/Z+eAl4c7kgVYKgZ1KgCM2VJoggL0sAb7dPljeY4lk6MTBSCaK8o0Sdjflrp39MQ+d1KSZXnjY6iIzmNKaW8169Okad1Avv2oYQklYPp1Na9bzosb9Nl2F7Ua3oXgCHLcSyrlQqbsarlEb36la2J9fpjs8TypUGrVmP+aY+YAEk+X0bqfn88Qk+cOiESS6asUM1RKEKQWYfGdiASL7dW3Sn4vol1oyGNY9Cg5mgQtgEoAQWN9Ku179gm5OK5bRG5jJRrVTyjYAIG61qA3226YZeM3V+HsYxSlkIBXR98diAR6/PDOZ4oC2XZ/smK67lZnj8uoKBRoGwAoA2/DHPiOUfovqT5hRLmQn7TqXbcn6/TAB3sQeNpGMEfJXlyAjmcy2rL6mv5nt2we5bgbhd8tCGBOy5qULXXUAE8pJuxX4nAN7IMzOZ3OaXQ4hbbSEGkLltJodyNz8yfpjOBePJkOqSYyx+XZWjPR5rDNoAQsqqNF7hSwYb2FiZXh0yBxyYdLKRRnkaxRFG07ncn5nbvhNeDyL8MEHw0ftpQLK0aGk6R1AO5qj8sRfEfFMk/CZs3DUJ0tocPq+E0GBKjqegI6EX1rDPOeM5eHEw5oc9yskqkSfCtSNFGW5a6yRGV1gbFlBBsEgQPwiQjSYIdO9VNJtseooWCavfoe9Y6k4TI2stDCTRKgSyjUzEFr28o67Uf3nENP7Q9MjwvAAw0DVzTotjGG1Ny7VV5oOoAg0a6Y68BeLnzCRwyxtqTLI7zMy2zFI2J5fxUS5GrpaMNsAR5HhQ5YEsaBgT8Lswo10Lb9ANvlh0vDoqAC7C68zd+vf5YFPD/jo5vMQoI1jjZZdRZiSSqwvHoNDqsjWpAPkf9ggw2Z8Tzw52chjLGryqItdjbladQ0fZKCXpgTqJqhVgD39DQg3pa7v437f7XT5YjOIcJgFlVJYqVPnYggggitVDYn6YEuLe0F1Z15JDQubCvYfSkupd4roPGBsATqQg0QCwznj6W3Jy5JQOTpkFHSXoIStv8IuhtrX64Ca4nkYkBcA6ghs6mOwFdCSOnfFJ8PZPeqUNzAy6jY0nzxVQ/A4sLO8cmknZHGgLFLqUOWBYcoqd1Xamaj3F7DFfZB394GoeTmHQaG9Spfz7d8BcvguZjnIgT2bt/onG8J+C5Lz0X0b+A4zAHfiLNaY3XfeKQ322FVfrv8AuxTPhoz+/DXKrZfm/ZxhwSh96y+u16rexv5/PF48SyfNXTtpIIIPe8D/AA/wJlYpTKsKCRiCXtrJDBx1P7Sg/hgI7MZcFpAqEnmSNqbKathrYiyfMCaA9dq646mkjaBUfLTB71My5S/M277AVudia3GDIZc/LHLZYnuMAEx5dmRvs3FEGvckW7A3Ub9N9u/rRwrHC3lXlSqDQN5ONRbMSXJU7UGFgfsH1ODPkNt02xnJbfcYAPzc08h3GYomxeViIUX0tjdCttrOOcyJdRcx5hbon+TZcnYb3VksTZ6nY7YMuS3yxkkBPQjAB0sUurZc02wP6iCq0htIsCiNRB26irNbOslwySUkNzodKAW0UOlq2JFLYY9SDtvsMFKxN643yj64CH4pwVpTYzDpddEQ1Q/0lPU7/wDQYgvHkHK4YY9WvS67mr3e+gFDr0G22DZoztvhvLkdWxog9jgKY9jCATMBPzgYpPNv1Igsb77HbFi5KTM6HieDL7gAqZmIKtq1X9lv2Fd7PpRlRwUqSY9AB67V+Ow+n5Yb5rgs5lR0lUAfECDZHywGuGRTRIyRQZeNAWKDmvZve2+z2JPXdscZsZt0YFIAaUj7V/i21D9XsB2Pf5YlPcno7rZ7/wDoY6y+ScL5ipbvQ2/DvgBtZc55qTL2Nt5n7f8Ay8LzS5qmpYep+KRhtpG+yHe+3pW/bEw3CzfVcITcGc7Bl/LANMvPmWDB1gvYbSOR878g7dMNs+Jxqrkhfu+ZtRHz8u23YX2xJJwWXvIv1rHcvA2YUZNvpgBHNrm3ANRD1tm2G1Vt1O/7sR8r5mq+xBHzaq3vt9P34PF4CwFc3b6f9cM814SLdJ9P+xf/AJsABZyWQQyCTR8DVoJPbvYGKp4aqjNEh7JkbUtHb7Va36G8ehsx4DZ+uZ/8P/8Anho/syv/APM/+F//AGYCC8By/wDtCIfJ/wCA4zBR4d8AnK5lMx7xr0hvLy9N6lK9dZrr6YzAf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48000" y="381000"/>
            <a:ext cx="3428999" cy="82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+mj-lt"/>
              </a:rPr>
              <a:t>C</a:t>
            </a:r>
            <a:r>
              <a:rPr lang="en-US" sz="5400" b="1" dirty="0" smtClean="0">
                <a:solidFill>
                  <a:srgbClr val="00B050"/>
                </a:solidFill>
                <a:latin typeface="+mj-lt"/>
              </a:rPr>
              <a:t>ease Fire!</a:t>
            </a:r>
            <a:endParaRPr lang="en-US" sz="5400" b="1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97" y="3790080"/>
            <a:ext cx="2268600" cy="2895599"/>
          </a:xfrm>
          <a:prstGeom prst="rect">
            <a:avLst/>
          </a:prstGeom>
        </p:spPr>
      </p:pic>
      <p:pic>
        <p:nvPicPr>
          <p:cNvPr id="2056" name="Picture 8" descr="https://encrypted-tbn0.gstatic.com/images?q=tbn:ANd9GcRknimfm2d35JXPXyDMZtFS8loz_LUEHm1urUxvGfYTnOXwI6F9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70638"/>
            <a:ext cx="2241972" cy="289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encrypted-tbn0.gstatic.com/images?q=tbn:ANd9GcR4dgEoPwjdnV9HWDrhxhwkWIrY3L01JcVWJT8AjFDSdWKDMghm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1600"/>
            <a:ext cx="3298825" cy="273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7000" y="4284681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November 11, 1918 the Central Powers realized they could not win the war and signed an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armistice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armistice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 an agreement to stop fighting.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2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chnm.gmu.edu/worldhistorysources/unpacking/Resources/offdocsversail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26" y="1143001"/>
            <a:ext cx="3547289" cy="543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660" y="11624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Treaty of Versailles is created by Great Britain, France and the U.S.</a:t>
            </a:r>
          </a:p>
          <a:p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14800" y="1160061"/>
            <a:ext cx="48390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Germany</a:t>
            </a:r>
            <a:r>
              <a:rPr lang="en-US" sz="2400" b="1" dirty="0"/>
              <a:t> is forced to sign the </a:t>
            </a:r>
            <a:r>
              <a:rPr lang="en-US" sz="2400" b="1" dirty="0" smtClean="0"/>
              <a:t>treaty:</a:t>
            </a:r>
            <a:endParaRPr lang="en-US" sz="2400" b="1" dirty="0"/>
          </a:p>
          <a:p>
            <a:endParaRPr lang="en-US" b="1" dirty="0"/>
          </a:p>
          <a:p>
            <a:r>
              <a:rPr lang="en-US" b="1" dirty="0"/>
              <a:t>Germany must: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Admit guilt.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Pay </a:t>
            </a:r>
            <a:r>
              <a:rPr lang="en-US" b="1" dirty="0" smtClean="0"/>
              <a:t>money to </a:t>
            </a:r>
            <a:r>
              <a:rPr lang="en-US" b="1" dirty="0"/>
              <a:t>other countries.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Give up land.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Dis-arm its </a:t>
            </a:r>
            <a:r>
              <a:rPr lang="en-US" b="1" dirty="0" smtClean="0"/>
              <a:t>army.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rgbClr val="00B050"/>
                </a:solidFill>
              </a:rPr>
              <a:t>League of Nations </a:t>
            </a:r>
            <a:r>
              <a:rPr lang="en-US" sz="2400" b="1" dirty="0" smtClean="0"/>
              <a:t>is formed:</a:t>
            </a:r>
          </a:p>
          <a:p>
            <a:endParaRPr lang="en-US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To </a:t>
            </a:r>
            <a:r>
              <a:rPr lang="en-US" b="1" dirty="0"/>
              <a:t>ensure that war never broke out again. 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To solve problems peacefully.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3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19200"/>
            <a:ext cx="9144000" cy="41549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Going on in </a:t>
            </a:r>
          </a:p>
          <a:p>
            <a:pPr algn="ctr"/>
            <a:r>
              <a:rPr lang="en-US" sz="8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Europe?</a:t>
            </a:r>
            <a:endParaRPr lang="en-US" sz="8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4879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399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Isolationism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-the belief that the US should stay out of world events.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3829051" cy="37907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799" y="54102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After WW1 Americans wanted the US to isolate themselves from  world events.</a:t>
            </a:r>
            <a:endParaRPr lang="en-US" sz="2400" b="1" dirty="0"/>
          </a:p>
        </p:txBody>
      </p:sp>
      <p:pic>
        <p:nvPicPr>
          <p:cNvPr id="5126" name="Picture 6" descr="https://encrypted-tbn0.gstatic.com/images?q=tbn:ANd9GcTqF9Rvu-8Q_0qB9R7DLkTVbSlRzgQN7vGVMwCftx2mihcZ9T6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632" y="1295400"/>
            <a:ext cx="3595968" cy="37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26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7400" y="1447800"/>
            <a:ext cx="548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Nationalism</a:t>
            </a:r>
          </a:p>
          <a:p>
            <a:r>
              <a:rPr lang="en-US" sz="72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Militarism</a:t>
            </a:r>
          </a:p>
          <a:p>
            <a:r>
              <a:rPr lang="en-US" sz="7200" dirty="0"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Imperialism</a:t>
            </a:r>
          </a:p>
        </p:txBody>
      </p:sp>
    </p:spTree>
    <p:extLst>
      <p:ext uri="{BB962C8B-B14F-4D97-AF65-F5344CB8AC3E}">
        <p14:creationId xmlns:p14="http://schemas.microsoft.com/office/powerpoint/2010/main" val="128208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228600"/>
            <a:ext cx="9144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Nationalism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19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supporting one’s country and thinking it’s BEST.</a:t>
            </a:r>
          </a:p>
        </p:txBody>
      </p:sp>
      <p:sp>
        <p:nvSpPr>
          <p:cNvPr id="3" name="AutoShape 2" descr="data:image/jpeg;base64,/9j/4AAQSkZJRgABAQAAAQABAAD/2wCEAAkGBxQTEhUUExQVFhUXGRgYFxcYGSIfGBoYHRwaFxwXHB0cHCggHB0lHRcZITEhJSksLi4uFx8zODMsNygtLisBCgoKDg0OGxAQGywkHyYsLCwsLCwsLCwtLDQsLCwsLCwsLCwsLCwsNCwsLCwsLCwsLCwsLCwsLCwsLCwsLCwsLP/AABEIALIBGwMBIgACEQEDEQH/xAAcAAAABwEBAAAAAAAAAAAAAAAAAgMEBQYHAQj/xABGEAACAgAEBAQEBAIHBQYHAAABAgMRAAQSIQUGMUETIlFhBzJxgRQjQpFioTNScpKx0fAkQ4LB4RVTY6Ky8RY0NVRzdIP/xAAaAQACAwEBAAAAAAAAAAAAAAABAwACBAUG/8QAMREAAQQABQEHAgYDAQAAAAAAAQACAxEEEiExQQUTIlFhcYHwkaEGMkKxwdEUI+Hx/9oADAMBAAIRAxEAPwDXI4RWFdOCRNtg+rGRajaBxzTg6JjpwVW0QLg4UY6FwasSkLXNGOaB6YUwKwaVbSRjwBHhQjAGBSOZImPBTHhfBTg0jaguYM8YPBffS0oRx6qVck9Oo03iUABAI3vocNePZDxoHTa6JX+0Nx/l9CcZEhzMSEDxmy96g+Wk0zRWTV6Tenr5ZAVPYjrhV0+jt8/4tUMJlBykX4HS/RbJJtudh3J6YonMnxNy0BKQ/nuNrU/lg/2u/wBv3xnXF4s1Op0Z1szEf0PLocD+KJ2AJ/slrxX34dMppoZAT0tDv9NsdbDYOJ+peD5Bc/ESTRnKWEHzC03lvnLN51M0oYRzxp4kSxoNLKD5lOsMSeg6/qxG5X4iZxfmaOQejJX80I/wxWOXOItk83DM6sgDU2oFbRtm6gXsb+wxIc28O8DNyoPlJ1p7o3mH23I+2MXU4eyeHM2K7XQTHiGuimaCRrrutV5c5uizMQeT8k6tB1MNGqrADbVY6A1e/XFmVNsYJwCLxhLlCa/ELSX08ZDrjv60V/4sQEPGcxGulZ8ylH5VmdVA6adIOx/yxbB4b/IZYOo3WXqg/wAOfJXdOo/pelcxmEjrWyrews0SfYd/thlkOP5aaUxRyq0gBOncGh16j3xieTy7K27H8SykySPf+zxVuLO+vSdz1GrSPMTiY5E4yi8Sy8UUarExdNTC5XPhvpYt+m2C+VaAvud8A4cuLuz1Ddz/AAPFUdljiDptHO/K3y8T4eS2sJhTRg4GDVhNJJciCPHNGFMdrEpCyiaMArhQHHDiUhaT8PHdGFCMcxKRsomjA04UGCkYKFpJ0vCa5cDp33+574W04GArWm+mtsCxhZlwn4eBSsCihqHqcLRDCcK4XAwAo5DHavAGO4slo1Y7gowYDBQK7jhwDjjYKC6TjhwCccJxEUCccJx3HDiIojDGDfEOGTJ53xYXaNrKqymjR84HoVAbTR9MbycUD4m5WMKs0kCzJWhlYkbg2pBXdTpMhsf1cRkoieJDsN/Q/LVuydKMjdzss2Xm6OYj8Xk4pW7yRkxSH3Om1J+wx1+J5AA6Ys4u235qUD/d6YU/E8Or/wCntf8A+y9YC8XgSvAyUCEbhpC0rA+o1mv5Y0SYjAHXIb+n8row4DrDe6HUPM2pHg+QWca0bOZdK/ppypgqroklbs10B+mC83OrRZdjmIZpkDRyGPpovUnYdBY6dxiC4lxOWdtU0jOe1nYeyjoPth3lOXM1KLTLyEepGkf+ar+2OXLI157jaHhdrvYfCvhp88gJ9APa9FGRSMrKymmUhlPoQbB/fFj4nloVzAzqaXecLLBAqk6Zm2dm20nTIGpRZJI7dYDNZZo3aOQFXU0ynqDiR4XzBJCnhhYXXzUJYw1aq1AHrRoWMCDEOisA1eiZjsEzFZH0HZTY10Pv4bJpxCZl1ZeI+LK5BnMfnOq7ENi70nzMRsWIH6d1OGcqZ9WSYQ+GUZZEMzrHbKwZdnYHcgDp3w+fmzNEaVdYk/qwoqD/AMov+eISaYubdi7erEk/zx0G9UbFH2cbNPNcd/4elxEpmxElE+A28ha9J5HMiSNJF+V1DD7i/wB8OBjP/hDxLXlngJ3hfyg/1Hth9gwcYv64U11i1x54jFI5h4KNjtYGBeCkruOY7jmIggTgDHGOOBsRGkfArHAcAtiKItYFY7eAcRFEwmR74UbCd4isEnCdtsLLhKGsKg4oFZyOMdwUY4HHr/74sqI+DE4JqwGbBQpHJwQtjhbCRkF1YuunfEtEBVF+dIckVy+cLqwJVX06gVFUWIs3R60bFE73hxmfiLw9ULLmBJX6UB1H2AIH+rxWvjLwUyRLOo3Xr/rvY/8ATjHImrG7A4WOaPUmwaP8fZZcRM6N1AL0ry1xhc/AJlZlUsymMGipB7lTZ2IPUDfpiUfIxdo0v1oXfrfW/fGOfCLmAQ5loHNRz0F//L0X+8Dp+unG14VioeykLRtwmQSZ2Xys85t5nzXDswFGmWCQakEnzCtmQODe2x81/N+0Jxb4hrmojFLl9INWwkvT2JoqP0lh174uPxI4J+IyjMvzw3IvuAPMv3A/cDGI45cpcDXBXq+n4bD4iEEt7w00+xVpj5FmZdQmy2n+KUgjvRGnY12x08rZeLfM8Qy6j+rGdbH2/wCtYpvGkBKSbW6+bb9S+Vifc0D98MY9tvXHXwvS4pY2yEnVcXFdfxkb3R6Ag1srseYIYWEfDIC8rHSMxMNTk/8AhofKv1NdNxthx+MKoczJI8iwv+WS5/2jNnfVsdo060KpQAN2OIjl/hkjSGJKErgh3PSGL9d+h/reg8vUmkeauKo8ixQbZeAGOL+Kzbyn3ci/oBhrIIpZeyiHcbufE+CTLPNBF20xuV47oP6RyffhSXNGY8eWOZRvONu1m6AP8QFKT30g98Rz5JopFGYjkjUkarFHT3KlhRNfXE9yTloc1lzDmASsUgbY0wjk21A+ivdjvrGLPm+Us9klJyMozMPfKzgNY9gaB+2n6HGB+CYZHMLqcDzsQdRqtuF67NHE0FuZtVYOqr3G+FZPLOUjDTPStU83hoVYBgUZUAYG63YdDhi/GeKIlwQpDFY/+XhR1+7DWT1G5PYYt/B+KcM4gUizUAgzEY8MROzKBX6UII/ukAjF34Vy3lcs2qCFEaq1AEtVg1qJurA/bDY7w7qfG33+Us2JxLcUwESPvwsUqd8OMxxJpGkzkchiMZCsyKjatQPy7MRWrqO+NCE69zXs23+P/LChI6nFH5o56FnK8PH4jNP5Ro3SPsWLdDX7Dv7yjM+2tr02Cw3kbRNq8ZeVWFqwYbiwbG2xG3phRhiu8k8EOSy4gdzI5/NdiSbkb59N76bA+pYnviwk4U4AGgrC+UMdwW8C8VVkAuOAY6WwMBRcAx0HAwXEUR8C8EDYNgqUuXgmjChwS8REJBFwphjls+rM6dChAN97AII9t/5YeBsVCYUYnDHjGXZ4iEbS4IZSOupTqH71X3w7kcAWSAB1J6fvhtlc9HJfhyI9ddLA1+2IddFAOVjfGvipn0maMLAuk0fKSD3vcgjr7/5yXBvi+5YLPEoBKrrDdL2siht7g/bEJ8YOA+FmPHUeR+vse23pdj7DFBjbasWaMzPNKJLXL0bPxSRxRah6Ltf1Nk/4YpfO3DgFGYjtZEIBZTR0k9bG9gkb++F+R+J+PlVs2yflt67dD91IxOZvLrIjIwtWBBx5R880eI/2OJIK7+FLGU9o0WbNzJmW0rLNJJGCNSMbBHQj32vFb4jlvCldOwPlI6FTupH2xNcX4e0ErRtvW4Pqp6H/AF3Bw04uuuKOT9Uf5b/2esZP81+2PW9IxOWar0cP/Ev8QYNjoGzRjbw8CmOXlKkMpplIKnuCDYP7jHpnl3ii5nLRTj/eICa7N0ZfswI+2PL8bb41v4M8fHnybnfeSL+Wtf383747XUIs8eYcfsvJ4V+V9eK1ORb2PTGA84cG/CZuSIDyfNH/AGG3H7G1/wCHHoEjGf8Axc4UHgScL5omCsf/AA22/k2n9zjzkzbavUdIxHZThp2dp78f17rJ5I9cTJagq6MCxoANUbEnsASmHXCOH0+nLkPJXmmPlSNf1Mt/Io/7xqPoB3f8n5N5MyNDaSqsxNXtsBsdq1FTvtti4cuywHPT5XMwQv451Rkxr5tIpkIAqvKxA7FW9cXhxEgi7O6aSn4vDwx4t8uTM4AHXYe3PiqDxDiihDk8nchavFkQEvMwPyIANXhDt3br9V+C8oIxH43NwZUf92XUzn/hB8n3v6Y1jnbiKZDKlo8trDnw2WMBQAwItiosDtfqcY7w3go8P5SjnWQZCBsgJYBNyzUpuyOmwxvGKdHHkiFD7rhiFuImz4h518rWucq8tcOVWbKSCVmXQ7ibXtsd1B0ijR6dhiycEmLR6W+eMlG+o6H3sVv9cYzyMxyWeRlheZ5lEa6FpQrsCXJ1dgt9Nhv6Y2Ob8rMK/wCmUBG/tj5T9xtjDKTmEh9D89VbK1tsbt9EjzByplc4Pz4gWqhIu0g/4hvXsbGKPxrl/OcLiefLcQYwx0TFML6mgo6qSSQKAX641PGZ83SnifEIuHRk+DC3iZph6jqv2B0j+J/4cbsM9xNE90am9dFlma2r54VH4xzbms34X40yx5V6vwYyquN7K6jTnb1I2O2Nf5HyuQWHVkAhU/M13JfWn1eYfQ/bE9JkYmj8Jo0aKgvhlQU0gUBpO1YpOf8Ah14chn4bO2Ul/qfNE3sQdwD6bj2wx80crcn5f291RsbmHNv+6uubBqxdgEbehG5+1A/bFc4TzcDMcpKpEyL1JH5hHXR2JoE7kdD6Yi8lzvNl3EHFYfBZtkmUfkv73e31H3Aw05uy2WV0mnZ4y2losxHvode+kE6lJAO1nf3xzsQ18RB4+y6ODEczi11+Vbg+nKt3DuastOHMbsWQEuhRg611tavtW2EoOboZYZJsuHmEdllQAPQ7hWINVv8AY4z7MZjxZRKIY5pf/uMnMY5T/E0dWGPfb+WGme4g0R8YJKsoYU8kIjkvurPGAkqkAghgD3B7YSZSuo3prCdL9LH00199CPArScvzllzDFNITGsx0rYvzAkEHTddOvTfribXOpda1Df1SQG/Y748/ZbiZUxeVSIpHkRT8uptO1egKA1iayU9Hx/GUzuraszMdKxE7ERqfM7gWLAodhgNntMn6MG6g1v586fbfx4C20PfTBgcUjkDiuXVVykU5lZQzlipFktqer3O7X36nF0vD2mxa400JieWn9qSmrAvCYbHC2LJVJRjjl4KXxy/piKUsq+LGQ/o5AOvze52W/c1pGKVw/jOYgrwppEroA3l7fpNr2HbGv8+5HxMlJQtlFgfav+YP2x5+XMve56dqxSPByzFxj4XYw3VcNBEIp237AhWTinG8xmf6eZ3HoTS/3RS/ywygkZG1IxRuzKSrfYjfDA5piNhWEnVj1N+2NEfR8Q424gfdNm/EeBiblibm8qofPZWPOcUnzKGGaVnBBCaqJDbFd6vqAPv64pa7Gj22OJZA61/r/DCXH0BkEgoeKocj0YeRxX9pSb/ixZ2Dkw+jzYK42LxuHxTg+FuU1qNPtSsHw54n4eY8M/LKK9tY3U/cWPqRjVBjz/DPRBDUy0QQdwRuCP8AXbG38vcS/EwpIqtqI8yhSSG79B0vofSseb6xhXZxK0b6FasDMMpYeFE898N1xiZRvHs3uhPX7E/zOKRlQCSjGhINBvoD+lvqD/iexONimyjFSrRyFWBBGhjYOxGwxRH+Hub0yv5EjjDEGRiGZQCbCqrEbDvW/tvi/TzKBRBBG2i7MeIgfA6KVwoqtcO5Mzsw1Q5cyISRrWRNNg0erA9fa8XflP4bZqKaPMTTRwmNg9J5226gk0osWD12OJ/4fcNmglnTWvheVmTSRTuPKVJO4pSCP7Pe8WDnizkM0B1aF0H1caB092x6Y9Qme2jQXlJMHCyTumxwlsjxWOV3SPMI5FULRgb3NBKO3TrhfiGVMsTxOqlXUqSCRsRRNaTX7nGIci8PkGbyz6QAroWN9LZotJobNak0a2I9Re+t0xh1O4WuRrY3DI6+fQrNuX+U3yMrGSWN/FhkQKAb+aMd+p3GwHXFj5Fig8DVGkYcMyuygC2XbevQbVfbFN+KXHZ4M0Fj8mqIES7FqOtWCAjyHf5wb9KxXOUObnyeSzQQW+pdFnZS+wb3ohjQ6kAbDfC8oaRXy0+QzTN7V/P3pbBzVzDDk4HeZlGxCJ1Z2rZQOp9z2HXGfcq5BjDlpX0Isep1lVR4p1m1Yg6hpKN8pHlu72opchctwypHnnlklmYG9e4Vg1MDdltxW56G63GHnCODNmVy4QuVWBy7u1rbUECi9iN2DdiK2GxYx4dYHCykBpHKcZfMnKcQSWeREyyQeH4gUAOGYgBtIslX0gmtr3640LMhcxBaMGDAMjA7X1BBH+PvjNuNZaFMxFlszIrPMhh0+cABqAYXY1N5RYoaozW91C5jNZrgmjwsyskbszCBha0Kvc0QdwPLQs3gPI/K7kIsZnsjdXfnHndoII44Rqzk3lVf6hvQWI9dXyj79BiU5C5ZXJQkF/EnlIeZ7vzdlB6kCzuepJPfBclk8s+ZjzRiQmaNXidhupPmKi+51XfvXfFlaBCN1U/UDDWTf6uzG/6vP/lLOY+/mPslHkA3JA+pwn45PyqSPVth/mf2r3xmXNWezLZt8uHOQgQApMkRYzaqHzqAEGo1V30wTk/MZ6PORxDMPmYG1FzJtSrsWUkk7Er0O90QOoqdE5sYcN1onGOErmYmimCOjdQVP7ghrBHYjFNj5YzGSysqCWOZY2LZfWPlDWrRuGtSt6TfbzY0MHCeYhDqyt0IIP3FYDy4xlnH8qjO68P8FivEgFJE/wD2WG/UqI5Yex8ICj98NM/k9cAaMeQsNPlcB2r5Y/Ed2agbJoDY2emJjOPDkiIcvAJM67EFnXUI7Y6VQHa/SvqT2w4zWQkR44ZZTNn8yugm/Ll4T85UDayoI2roa98ejgvVMmyhrh6i+a3NcDztZ6P9f54tnBcs3g6POuu2KrQkMZGzojoRKAOyteHfEHWKMZyNAY0zjqLAI8Hw1iZSPRtBAv1HrhXN5cJmGyReoZfzMlJq/opCNShW6gE2pHXdfXFQ2k+bFdq0CvP6b/S7r+tYyDmlsvIpjiyrhT5HEWlyvQjUDY7rvfTFmi+KqaRry7hu4VwR+5AP8sUvm/UqgyRaMxGdM69A19JhW1NtddyfXFXXiA7gjD44sQ5uZgsLE49OJDZzTvU6+BvY2tD4r8TMzIKhRIff53+xIC/yOIRecM8Df4mS/eiP2K1iuxSO/wAkbG9dXsPIviPv7INVdaw3ZpdKvYAZmUbd1CsftTjf64fHgMXJxXroqv6h0nDjKAHegv7lXHMc8Z9wB4+mu6qoJ+pq/wBqxsvCM+J4Y5VOzqrfuNx9jtjzVHmG71/r2xNcP5pzcEYijmKqt0ukbWSx6+5ONEPTsSCcw+65XUeo9Pe1vYaHyFLfpoBJGynoykfvtii8O+GeTmj8RjKGYtYDABWDEEAafUVi/Zbphjw8FZp49VDUsg6X5wb6g7alPvjKyZ8bgWmr0WN8bXDvC1VT8Jcre0s4Hpanb7piV4d8OcjF1jMp9ZDf8hQ/lhhPzM44jPl3zBjhijXS2la8UgEhyYztTr3FWPXFxyn5saOWanVWABoCxf6aJ69yemNTsTMRRcUgQRXYaFXM58N8jIbCPH/YcgfsbGI+PkXJ5V4xIGlhLMx8WjocDZrAG1D7dcXn8OaoSMP2P8yL+5xWOepikdi5NMcjOvfR5QSAo33F7+h71hck0j20XHxV2QsDrACn4eHxaNPgxgDqukUCD9PvjCuaMhnBms08QdYvFmfxASEQAsGsg7FdJBr0HXbGtLzXGoWOGMyymJZCqkAUT4Ytj6lT2Ow98RAgmmkkleKGLWRqj1B2KKEGknSBTU4IHqPU2uwRa0xZmnRXvLIVRQd6UA31uvrhHi86pDIz/KEa9r6iqrv1w24fxpXIUjSxNDuCR1F0KP1A9rw8z2WEiMh3DKQb9xWIlEEHVUbk7jNZp4H2cpGW/uhVJ9D5ao7nUDteF+bviFkYI5IvF8WQh00RDUQ243Oyij6ntjE+E8Wky2Zd5CS5Zo5mshgdQDOK7rpsDtXrWGWYiZJpY3PmViPvfXb1640w4YdpkJ31H8/PNIlnOXMAtB5e5sijn8TNTl01gqigsd11eIb2TSxAIO+rVXy2da4LzJlc2Ly86P6rdOPqhph37euPM8UIPXc33w6yc2iRHWxoYOK6jSb2PY9QMbn9ObV2swxhJ2W5fEzlo5zLao1ueI6k9WX9UY+o3A9VGMT4XGHZomJAlUp76xTqd++pK++PT/XFD5y5XycEWbzyQIMx4cjBtyokokSBSdIbVW9XfuSTxntsabrsRTU0sIsFUj4f8WMPDc1ZIaJpSNvlLIgAvtb3t1wvyZz0+UyzwyRtIQzNEbqrJJVid6skggHqR74rmaZI4ZAteHmmR7OwoEyeH1qwGU11Gr0ItleEGQtuuTa6mA6fHN3pONN/dd45zA0ubGZmoMrIwVTvSEEAX8o22H/Ul58Q+ItNn2S/LCoiq9rFlunezp/4cRGddKN1f88N+MMTmpm66pZGv1t2N+/XDw7tKcdwK/ZZsThW4eXK02LvTffn5wtpyOfLcLyTSpqHhOtEEWUWlO10CiNv3G/ti88JmuCMkgnQuo33A3xlvBeJg8JglzAYwZZpInCrZY2qx2P6ulmQkep7E4JzDxkrk48ofOkk0SsxLAGEgSgajZVSQoJI6CT7GjY8D8+ey50hAseCmviXnJNUTZKRHk+WVEp3VAQ4kA33BUjpfnO3o0+GszBjPnHZPKEiLroX5iW1enmNDV1one8Mvh5Kn4WtKpTMG0gC3TfWNIGqwQfbcCgMWKfMkLqthr2WQKdtx1ABI+vTGjsxVJHaOV7y+YRxaMrAbWpB+22FRjOuRM+8kkUrlAHM8S6RWtb1pJdDfTD0G1PfpWi4U5tFEGwq7NkYFzut0Uu6rocr8rWV03+ktf33xDc+cJEEU2cyzeDmToUyFrsFlTSNZ0qTsLrth1zBxZBm/C31jwWNA7IuttQNbbsBf1w847zFltJiWQPLYConmOtSCAa2FMB1OENytJHhqn531oTqKVK+F+YzXj+C5QxaHkZlMTBiCgr8ro1uLJ61++oZnJRyKVkRHU9Qygj9iMVHgmYSJ1d45DoWSMFFZtAZkJBBOogiKMCga0n1oW3h3EI5gTG111BBBH1DAEdMMztebFKnebqSfVQPOHK8WYhc6fzFRlRrPT067jbbGKz8i59QG/DOy0DaEPYNGxpN9/THpI4i+HSCMPEf0Ntsa0HzL0FdyPth8GKdA6hsUqWLtRqdljPLvAeJCPw48s4UmXUZKQESRCKjrpqG526msTUHwwzRTSzZVAC5CW70XRULXtuNAYeh/bGmcb4xHloJJ3srGpah1PoBe1kkD74Z8G4600cUxRPDmrToe2BPRWtV77WOh7VuNDsdIdQAEkYVnJWaN8JMzY/Phrv8238v9ViVh+EAoa80dXeoxX82vGms5rZT96/xvBRr9UHtV/zsf4YBx855VhhYvBciU4r2d4tEs+pmRSrhWdq8iIpY9SNOpmcX6L9MWKGQHGT8+ZBYc5MkrFYs3+dE46eKE8KSFvYg6l92rvjABYNLS80pTNcyxyZmTwcsXiJX/aDGGRiQpOxGox2iMGAayh+Ub4uvL/F4pI40U6XCgeG2zeUUa7MNuo2+nTGZ8hcSMkCxMvnhZoydvkAsN9rC/f64kG4wVzaRUaiRMwa60JAH3HarJ236d8aSwEJAebWrYrnO/CJJsvqhvxYisiqDXiKrBnhPYhwvQ9wOxOLEuOk4SnarFJOIos2XnjseNNFqK9FBSRWstuHV9tNdIyK6DF8mmFDXVmiJF6H0O2GXxB4JlkgYxxpHNPKoBVRckrBiAa63Rs+mr3xWE4tNFApdofDKURLHIrMVA1ssem5ANJ+Tb1YdcLDTstLJRuVL5XOsc/KJVJKNlWjkU+QRMyEADfcsJLNdIxZ2GNLIxlWUJLnyt4n4Z/EDKFs+IdFBSRSLp0gHy6q62MasL74YlSXos85n+FeXzeZ/ECR4dZuZFAIf1KknyMe53Her3xnvxX4J+GzaugqNlCj1td1BPUnSas7+THoInHmrPczJnPxrZkkNIRLl1oldSjSkW3y+Wt+h3vthsZfna4fpP7/L9lnkDcpHiq80/TfT6Dv9/TAknsnqBpI9+h/54RWM0D+nvXUYcZiDuo/Sdvp/747DjI4X5hc8BoK9Y5C/DTUQx0LZHQmhZHscMOaOGNmcpPArBWljdAT0BII39sP+HxFIo17qir+wAwsccM7rptXnHO8r5vwBG0Gpss7IwWRWFMdQNBr2tvTZd+9Q8Uw0BmIU6tNE+Y7E3XZRQBJ7sBvvV/yfCsznOIZ/K6hHlzP4s13qKa9KmKujMsekt6D97NxHKcJyR0vlV0vIiMQjOPEFuiXvvYJK9ehIrcVewOblWvDY2SB2ZtfTf1WM5Xhk+aL+Bl3nCWSUXoB/F0O3brhpm8nLE4E0ckRIDBZFKkg96berH8sepOHA6doxEn6VFX9wuy/QE/bFF+IHB4s5mvCk1B0hBh0kC2YyagfUWkSgbfOaN9CdqVe3c9+Y+KcfDTJJmODCF18jePG1d7djq+osftin5zl3O7ZOSBtEKOpzPWNgG8SGUk//ANEZN6WVtu+Nd5Z4ImTy0eXjJKoDbHqzElmb7knbth9mmUIxcgIFJYnppAsk/bA1qgkPIc61h3w8kZZJYNZidSupGII8lozLtV7KN+o33xeMzKY1LGgx3IY2pUDeqFD/ACGKEudy88iy+FoDizIcwITVqvn8VDF+mM3YLCqDViWXIDNrpjaSSIArI6yDwwOh0NoRpGAP6V0X1Zq04ex1gWs5FFKciZpoUkgLLqy0qOqi94mKO1WAfKrspA281e52K8Zdy+WbMZpZCNDSxQxXsXGkKzi92bw2QMe2gdMagDikiuxZzzxrXiEICxquYjKrNp/MDpZVLNgrqKnTQJs74i+HRSMmYh8paKRWy+5rzDUaar0nUyagNqBq98aTxvgsWaRVk1DQwdGQ6XRx0ZT2O5H3xTeYOHnIyxyZeEyAxeGVDgN5SGDecgMSdRNb+cmuuMczP1D582TmO4KX4Dm/FiDG7RmDHYEMCQVYChqHeuvUbEWtyTx1Z5X6BiXjaumuNiVAPQkoS1j03rbFcfiEihpfw0sJe/GBKeGBSqrklh5g1kMoO1g9RSHIKmCQpH5kU5WUXsxaRfCet97GoithdXsaXGzK7N881dzrFLYDiJ4hIUmV1AI0gS2apC2zDY6mB1bel7ja5W8Z9z5xiWDNxp8sUyBVk3/pEYv4dj5STo3Pb0o3rItJulZebcpHLlJVnP5QAd9yPKjCQ7jfcLX3xTOQ4susypCM0o1s0Yll/KKqHt4owapif1C9yeu+IjO8eXPZsZaZtcLWfD1UNQGvTtVgLpYHfVqbfbTiwZLg8aINKBS69TZ0XRo23S66EfL2w1rbaql2q0O8cvFb5Q4x+IUsr64yqMhb5tywa73O6jr3vc4sgY+mKEUrg2kIIaxEc8RZf8HLLmIUmWFWkVX/AK4BAA+t198TgbFE+NWeKcOKKaMsiIfoLc/+gfvgNGqLzoqdy0ketXEbLNLGJPypjbKTpZ2VrRRrsbtdrYW8KcQypglJZiJBDmnjYEkSDQtKS3UrsB0FadhVYccr5CODNacuDpny0UvmNklW89H1p0P1v0xNZzhySZnKaTIo8R4yoA3DLqeyQfKVjP8AI9caAMrVm3K0iAeVQB2H22wocEQAAAbAChhnNxeFWKtKgI3Isbdt/TGe1pAJWc/GCfVnOHwsxSMl21f1XJVEc3/UNH0omwcF4bw4DiGb8emcxwsWRaQ69ZYgFjQLL0/h98J/GTLpPmOGqTaSNJGSuxpnhWwSK7+mJTIqI87pBLa8supWNljE5BHT/wAW72wXHRNhGt+acvk2OchBG7RlQ4NWqup3IFmhYqxu+NAxU+GohzMLA15ZAEPVSdHT1+T/AFWLUWxVuyE/5kRzjyXm8ronljTfRI6L9FYqL+wvHqPN8Uj0OUdWIVqrcagCe22PMnDVu5G73uepvez7nDmTCJrnc8Iw4Q4mVsfG5PkmyIUY996P12OJ7k7IpPn8vDICVdhtXXSdZU+goGz7fcRuWj1M4I22+t9cWb4Wwt/2pCdJKxrI7t2VSjICfYswHrvh0GN7jo3b7hTHdNykTMHdJqvQ0vQy46TiG4jzFDEpYlmI2pRZJ9BiGyXMOZklWkGhuwW6FgGyDY6jc/tjJaqInEWnDZYDiZdEAcgBnAALIY/NqPUhSsY+sg9Noz4mKSmXiQhUWVJZOw0Iw2v16np+neu82uXccREjEBDA1DvrJiBA332iF7bWvW9oz4pxf7BK90weKjt0ZhAVGx/TK/UHqcW5SeFa8pBVt/XCll7BqokWO+37e5xGcFygeefMOPMZDHHfQJGPDJAPS21796vocPMpxFDAkrMFUqLJPQ1RUk9wdt97GM1yXECQsgIWWSjX6TfzkGvXfp+3XFSaT4os90aWt3iO5jyQnys8RZlEkbqWXqAVINYSzJdYFMTxjSBZvyHbcWbIH8+m+Ing/MJUlZ2AAHciwffeyPse2JdKoiLgSFjXJ3EDINMtSmMO8cZRnlJZAgUGiqpqK2WO1dgTiz8m8QdYjloo5JPDkkSPMDyRtHrYhmc3tYbYAnDnkeDSuaUEDw8zMEYDyqCdl1VTLYvSPXBvh/mEXxckj+eByPMD51AAZgCBX5mr+8D3xptZKUtyik0uelEskZCvrZYwaFJGI11Egadg3S736HGk4q3Ljw5eBppF8NpJZlY7kkJLIiCj20KOmLBks/HMupGBH89u2EOOq0ZdLA0TrGY86QvmeKjL6PGiGWXUmrSEZnZg7Ww1C0S63A6e+m4zrm/IvJxWFcvM0DtAzTtHXiFA4VOoI6kiyNgD64rsgneW4LDqeIIjRoqUmkDQxLqWVVAAal+YC9up3xW+Rx4kyLv+V4aMvoFlEsXWj5Qmg9e/phvlopZeI5nLS8QnIhWOnjCo8i6b6ov6Hko2D8x3xbuQ+Wmg1fmXGJZLXanPkZGO3VTqH1HTc4SGAHKfVWLr1V4rEZzBwSLNwtDMLU0bBplYXTKexHr9cSmONhyqsV41yo2SzuUeIyzsmx6amjUGmFfrUEggfMAKHW5HifH3WNlWCZZSzAs6UqBi3hu2o2ADp7e3tgvO0n4ji65V4TLEIom09QjanYyEEFaKsUog7kVV4W5Nyytlldl1k+IjKfKIwC0bLGi0qXRFqAfU4bGCBqluq9E++FsJiXwegX8TGoPUrHPsx9CdbA/S++NDC4ofw14Q8Zkdn1KHm0+Xc65KYk7b3FdV+v6Yvv7Yo7dXbsm0OMs+POd2ysNdTJIf+EKg/wDW38sapAMNuL8FgzK6J4kkUXWoWQSKtT1U+4xRmhtMeLFLLpfDjj4e8J1R6xCpAs+HMpUgk9/EVdvXbFqLaXgc0RHKmnrZ1XE318shNfw4oXG4Uya5zwifJmdOWjoFAyrG+sEi9Skkelg7YufCJ5Bl9UUIzeZBciYgKNLMSpUC9PkKkAEXh5cKSGssqxc1cd8AJGrASybLuPKB1Y2du4Hvij6mc6nOkkHzsD5t9vk1E3dir74leF8s5mR2eVAQ9s3iECyQOwDHbt9N8WvIcrQxKFGsi7IJ6n322332xnq9V0M7IhlG6yj4ktIgyLvGxjy7vbAMFO8LKtncE6W32G+2JrmXOBMxkpnuj5dYIqpdN66JugCbG1ocXnnVo4+HZvUQq+BKovpbIUUfUswAHckYyXi80UEWRikiCGN4ZJ4q+ZTGAztWxbSBYO/5i+uGAWs3a1a0XL5rXPGVpvCZi8y7xhNDqVLXWuyNhZ9sOIuY5Xs6FWPfSzXZ9NgfT7/tiEgdqREKtSLEIgBsFAACkXYIIII7V1G+JThfLuYHmfSB18Itt06kqCb3PTC64WnuHVyZvEHawBGSb1Kfyz9PQXd/XvjJuNZL8NmHjcBVf82PpRjcllqthttXasei/wDsuKq0UD1Fnf8AnvihfErIQtnOFrKmqJpZEYHvarQJ61q03v0xCzMKKvBjDE8OaFjaTgO5ur/yq8at8N6ymWaV08+Y+QHa402TYja2ZzZqwQd+1K5RyMU08jaBrRMpJEu9Al4dbUOtBq39ffGlQZZWYli7qNtLNuva9IBO+3buNsTJlNhMfizK0sdtZP1Q0eI3QJKxPlolT9BvXXpRxLcEybLKJFRls6WUowBXcBgSe2q9/Q+2HvLvBowPEBLEk9VqrHoyhuh/5e2LCF2/zwQ3lZJJ7GUbKh/FPNTQx5eXL/0gdkDFqRQy6vNuBqJjULZ7n1xRM9xnNZ6F2zLRlo0kC5dGAG6MGzLqJGP5fTzKB+YNJsVi6fHCEtw7UP0TRsfodSf4uMZpwrMKMs0VD+geSkAvUQ41u93tpUaPQ302wwbLO0d6kbgedndyniLVGwZWpyASF8sh6/LYU9a+lyigdrMQtBYCLuUJOrzbda+1V9qfyzH+QzootSmpgvnDfiMuAdfa0kYUDVXfXGu8jcMIXxiU817J0u/m2Onf1rcVisgs0tGGk7Nhcu8H4PD+Dcax5zqdumll/T5rIruRvuSOuKpnokWnUkgNayhdyT5emzVqrqN698axpxDcZ4BFKCwQB9LAVsDfrsQenWrG9VihaKRhxJa4k8rP+VpCZs1lzqI8ZpkTQxj0SAPWs+UNrJOk+pokYj+UM5r4hnmUAI7aSSLoRhhY3tR+okijsLBG7CDKI/EcvDK0sQYSrKI2KMzLZWK1N6QRsP4jgvJXCcu+ckB1sgOWeMKTpIlZNWsdwUcLXTc40B2iyyMpxAWl8GzccmSjjzKupkQMQVqzJcnl3JWtXfp0F96lNHNl5PyZTo6of1ab3v8AS2xUdhte/TGrT5NJBTqGHax0+nphpn+AwyjdaNAA+ldNsIe3MtWHxDYtCLB+iqfDeYcwuzFnNm1kUKdPqCMDPsknFsnNEd3ys4JsbhWWgwvsXYbWbPtjnGOANAPEsMoNlz1G/Wia271+4xWOcJ4jky0iqzxvDokXZgmsawDepSy2D9utYDQdirT9m4ZmIkQ8TmF1BKCFG21CnNa2X0ILTnbrS+o20XJxMsUrxeX812CkjchVQqSQa86k7e2Mxz3DstPno4BqEUWXmkjAvUz/AIh6RyQWogj3398aovDpo1CI50qKHTzWd7v779d73PWzhrazMKZcP5kddp0YjrrQXQ3+Yddq7A13xOcO4gk6lkJoHSbFb1f32I3H+eIIZdyHHlDCg2jcjtTAbjYbUMMFzk0evwtKemobMQD6na6GwHY97xUWnuaxwtu6r/G4y3MJYEhUy6l6HUbhVP1Yqf8Ag9sKcn2ozEbarjzMo8ToPMRLuPrJf3wbj2ZMZGdRk/EuYoJ4GPkaidJDdVKh7Oxsdu+G/Lk8zZl49KosrQvmCTemSRSnhKpWrBQLvXQbEnGhrhSxPaQVfuVT+XIDV+NISQNjqIcEeuzDfE0PrhLJ5RY0CoKAv33Jskn64VC4UTqmAJvEp74ieZsxMEZIkkIMcgZowdYJXy6GogHr1B3K7dam1wsoxVuis4rOchwGENokyZmCsIhJKNgvnYOAEAouRqYbnVZusS3J3DUy8hWOKaNGVgAzExgh7IoqKsEMDvep+9lrjjhGLWqroOAccGDYCCz/AI/nVzU8UbWoimkHh1qSSRT4asfMh8hIarIBdb6YbNwLhZi1TLJLLKJHaZ2/PYoSGew4UGzso6jtQONDOTj38ib7nyjc+p9Tgfhk6aV/Yd+uLWoqly48OVjGhppEUeEo8NS40a1GrR1NREA0NtN7VVuy8odVcdGAYfQix/jjogUXSjfrsN9q3+22DqKFDAUTXiWdWGKSVyQkaM7kC6VQWY13oA7YzDifDZc3MZszLFG/+4YSGsvCWA8SNQvnkYMPOxAFg1sMapm8ssiNHIAyOpVlPQqwplPsQaw0zHA8u7F3iVmZdBJ7pRXSd9xTHr64gRBpZc/IUGVZZcnnSJUDh1m3VkUFZEPhqrIo0kEm68vQ1eo8BEngJ4ujUQSdF6aJJG5VSTRG9De8AcFgs/li2BVjZtlI0kMbthQA3/qj0GH8MQRQFFACgPbEQJRxgrHHcRPMU06ongIW8/5mnTrCBWPlD+UksFX2DE9sRRVT4o8eiMD5GMNLmZgoEab6NwwZz0BNCgdzY7YzSHJZmOExLCXoOZaQN4bG1cBxY+Q7i9iq/L+rTo+ETSTs82TWmP5jaiHl0nSurRKEa40jG4Fkt5QANT+EZxYJY48vHDoj/KEQUAuHYUAWKgFArbj9R7jew2Q5tZdyRkWKOhMi6ijBSQI3VWtk1HZGJ3o1qqjtYxufB0RYVSP5UAXf5gR2Pv3++Ka/Apsw3+1ZdN2IMgHnI16V1GOQBh4V3a+ne6dcv5fNZeNEjy+kukZcyOXCSaPMh85OlTpWx1AbrtcOqgOlK6jHMI5R2KKXXS5A1L6HuNib3wtiqKyzMcCeXjE2ZWCQGHT4S0AkkgWhM7kgCMH9ItjRPthhneRM3kcwmagLzJY8URAeKgsGo1PVF0rQvogBsYvmc5TDTSSrIVaSRXbyg6QBErBPQsIVBJvvQGHMnLQY34ziySQKoksGI3uh1G1bMewULYFAqQ4FnWmgjkeNo2YeZHFEEEi6s0DVgehGH94a8MyngxrHqLBRSlutWaBrrQoX3rDq8VURJYVcUwBB7HGS8+crg5hIEWRIZKZnpSlgljGgJoNS3bbUN7F4128RvEODrNKjs76UIYID5dQV0v1G0hBrrQ97lIgkLIeJ8rZ0znNF4ZGYLH4UM6o5Qrtq8oUWgDELfmOoUBjW+W8680CPIKbpe2/8WxIv6bdxscJDlXKC6hG5v5msHyVpOq1oRqBVUBQqziUymVSJdKLpXc0Om+5xDqgjLCBvXr/M306XZ64ovNASCWnh1wERlm1DyF3KUUoEk1a7mzd9AcX68JvGD2B6dR6dMRWaSNll2c4VlpZBOhkWNSiqmhSwmaQQLKrF9LaWdQAbCkhjYIGDTcs5WJklyrTxktIsmsmRX0Eqyv8AmBlYkMytfzC+tA6cIxVaR9K2/wBbD9sdSFR+kX32wQUCbUAvM0SRqXLMdEZJpQSWoA1qqySNhfUDqawq3NEINef+7/1xMNl1IrStVXQVWExlI/8Au0/uj/LAUXIzthXVhtG22Dq22KhXKcXjhbCJbA14iFKqrJn2mWOaeGEusrrHAoYhEKqLeQEklnXooFA96w55O474mXhaeVvFki8Rg4pAUrxCjaQCAWF7mvscczvDJzxOHMLRhXLyxPvuGZg4IHuVX+7iP4ry7PIuWhUKI48pNE7EijK6xqAV3seU70R5ji+iFKf4dzTBM+hfFUVqSSSJkjkFgflu4AfqKrqDYvD3i/E0y8LyvZVB0UWzE7KqjuxYgAepwwyXDYXp5MuBIK80qq72N9ms7A9KoDsBiN4/wKKXOQPNJKVJYiMykQ6kUaQFBA1Fm131tMBRdg5nzWswy5RI53hebLJ42oPpoGKQhRpcWvSxv12w2yfPEjsS8KRRtkvxkbuxrYKHSSltadwNgTQ96wvNweQcTy0iK3gQwS2zPY1uQoQBiWGwB9Pp3d5fgilIVdOmVlgffp4vhFl6+qHf2wbCFFOV5qyw8BWlXxJljKhQzD8zZNwvlDNspfTZFYQy3OmWeRY18WnkMUchicQvItgqklUd1IvpscR/DeVwrVMXaNhAdKtSB441jKPposo06gCStsdrqzZTgSpIskMbwy+IHfSSsVFrlBXUUfULAIF7jpiUEVcA2Os2ITiHC5JJNSZvMQigNCCPRtvfnjY2frgq8InsE57MEXdaIQD7bRXR9sBSk2bjGdGYKtldOXExXxdS/wBAIy3iVqvd/bYbVe45wPmeXMK0/wCFZMrWqKQuDJInd/DqwK3omyO19Z3NxCSN0OwdWU/Qgj/nis8uDNw5WPKPlz4kSCITB1MJVRpWTrr6AHTpu/3weEKUz/8AE+U1lPxEQbX4ekuAdfl8u/8AaH3IHXCsvH8usUsxlXw4WKSNuQjAhSDQ7FhfpfscV3jXBWTLZ8ZaLVLmCgHSzUcMWq/4aZvrq9cHyORkhXwjEzpqzJk0kaZfFZnUnzC71aTfSvTfE0RU5BzFlXmOXXMRGYUfDDjUbGoUP1eU3t2wnleaspIyKmYjLSM6IpNMzISGAUgHYjFSPDXjhGVOUlllCxxxZhQhSMKiBZQzN5SjjVuLJHfapqPgJaHPUvhSZlnYE0SjNCkYII9Df3LeuDohqjR8yu+d8BDE0LxeJFIhJfUpGoMDsVINhl226nepbmHi4yuWlnavItgG6Zzsi+UE7uVF0avFf4DmppJohPlJIZI42RmNFN9N6GBNg+GPpY98W+sAoqE4RzbBJlIczK6Q+JpUqzdJD/ux3J2NbbjfE7DMGFqbH+RoiuxBBBHUEHFMzfDZYmycyQmYQNOrxAjUBI20yajRZa9Rs5rFj4SGp3ZSniPrCGrUaVWjp2s6dR3O7YBUAUXlOYppuJy5WOJRBl1Xx5WJ1a3XWioB2rrfo3Ta3PGOMSJNDHH4Q1SpG/ikgsCNbiOgbZUo0diXG4o2y4lw58vmznsupfxFVM1CtanVfklT1kTpp7qaG43NLw/xlglkRlcZhph0DoGWSNbruEKX6V7YNhClJR80ZQymFczC0q3aBwWBHUUD1FHbrthhy3zpFmMs08unL+GWEgdqCgNStqZV2YUenfCPA+FQrlstl5ohryughqoGRP8Aeqw2Oo+arvejhrzXAJFvQZI483FNJEBfiRhFU0P10dyo3Ok9dsTRGirO3HcuIvGM8Qi8v5msaPNWnfpvYweXjMCsFM0QYyCKtYvxGFrHV7MRvXXEG06ZzWAh8DwJIyrxlQ7MV0hQ4BpNDb1VuKOxouS5cypyiQNEq2kesqNMmtV+fWPNrBLb33PqcCwpRU3xviwy0MkpR5NC6ikYBci62BIH88JcG4wZ2nUwyRGGTw/zAPP5VYMtHoQw26jv6Bryy58LVIZDJqdLlrXoR2VDQAABUBthvqvEuMwMSwpSWBwC+G/4sf6BwU5ken8jgWjSclsEv64TMoxzXiWjSbx9MLDAwMAIlcxw9MDAxCiErgHAwMQILhwALq/X/lgYGCojY5gYGIguDHTgYGIogMC8DAxFF3AxzAwVEFwMDAwFEXAfpgYGIom1/mfbDkHAwMRBE/6Y4FG/+u2BgYqrLhGE2GBgYKnKIGODwdfvgYGArJStj9f8sGiXAwMBDhGfCS9sDAwUEYIC24GFGQb7DAwMREpuxwkzb45gYBRC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554163"/>
            <a:ext cx="51435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jspivey.wikispaces.com/file/view/Allies_Onward_to_Victory.jpg/75952475/Allies_Onward_to_Victo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143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839" y="4724400"/>
            <a:ext cx="76823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Germany’s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nationalism led them to believe they were unstoppable when they declared war on Russia, France and Belgium.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650" y="5667494"/>
            <a:ext cx="8923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The desire to regain national pride (nationalism) made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France 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want to go to war.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73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810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Militarism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-the building up of one’s military to increase power.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436" y="1454118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Between 1870 and 1914 France and Germany both more than doubled their armies.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9559" y="1336713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was fierce competition between Britain and Germany for Navy dominance.  Britain introduced the battleship Dreadnought and soon after Germany built their own.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6" name="Picture 2" descr="https://encrypted-tbn0.gstatic.com/images?q=tbn:ANd9GcRG8FAs2MMSqq7C56AJY77J246OwLspFk9QLEkxP2ePDYLiiln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59" y="2862185"/>
            <a:ext cx="3141529" cy="313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data:image/jpeg;base64,/9j/4AAQSkZJRgABAQAAAQABAAD/2wCEAAkGBxQTEhQUEhQWFRUWGBcYFxcXGBcZFxgdFxYXFxwcFxgYHCggHBwlHBcVITEhJSkrLi4uGB8zODMsNygtLisBCgoKBQUFDgUFDisZExkrKysrKysrKysrKysrKysrKysrKysrKysrKysrKysrKysrKysrKysrKysrKysrKysrK//AABEIAL8BCAMBIgACEQEDEQH/xAAcAAABBQEBAQAAAAAAAAAAAAAEAAECAwUGBwj/xABDEAACAQMDAQUFAwkGBgMBAAABAhEAAyEEEjFBBRMiUWEGMnGBkUKhsQcUI1JiwdHh8FNygqKy8SQzQ3OSwheDwxX/xAAUAQEAAAAAAAAAAAAAAAAAAAAA/8QAFBEBAAAAAAAAAAAAAAAAAAAAAP/aAAwDAQACEQMRAD8A9xpUqVAqYmmZorM1V8k548qDS71f1h9RS75f1h9RWE7U++gO7SstcNvZc2AMS0OVJG0wMYOY56TQKJqgAO+tHaG5bLYhdx2dMz549SWNypLbPXFAVaV+8RnvLtVSCoI8RJME/wCHb8xwKGOkvF/DeBXe7RvaQG3wMcgShAPHigkBRVVy2RxmfKmvX9g2rz1NAS+mvRHerPdqo8bYddvikQTndJnIIGIMxvaa7LzdUKwbYveOCCdx94ENzs4MAAiM1n2dQZo4/pEgkA9P50B+sO6y6Wrg3lCqsXyDEAlhJ+dZjaK+GnvxBcEg3G91dU10BceGbTbCOoAHABqSkINvPrQOq7SG5UMSwJUee2JjzOePjQHNZud0qd+u9d4LG6wJlSFLEDxEGCcAYwBxSd9V9m9YJlfeYAR9rAT6fLyM5q5qy08GgOt/nK/9a1Ba4TucMQDlIOwTkmR5AARVb3dSx295aWFBDK4jcD18HGOPXjrQN581WHoNnULdZQverMLkXNvFwlpKgEyu2BGIalbt6iFm9bJHveIQRFwfqT/ZnzndnzyUuxVw1FBoWrV+Lm+8ksZG14iO7A2+HwzteRkZHMkmm/b1TAg37Q8NweF9skqApkW5EGTg49aG72oNcoNG4NSxxetCNxADYmGCz4cqZEg8epg0V2a94M3espXAEEdEBJGAYLEjP3dcRXNG2tViDQWnRX4SL4EIA3iY+LYF3T1AYBs5bcZ6UR2cXQxduK3hydwy089P2ugwVHSg11GaWoBYCBQbn5wn6y/UU4vr+sv1FcywjmnDRQdL36/rL9RTrdU8EH4EVzhNTtsQQRyOKDo6VU6W+HWevUVdQKlSpUCqBehr2p6Diqe9oCbr4rOurRS3KpukUATA1AmimqrYKCpGir7lyqD6VYOM0FqkwfhWQ5zWrYbzrLuCCfjQRVoqwXjVRFRoLTdrnPabs785a3byMM25SoK4wc/tbOM/fW41AMn/ABAOP+V5Z989fL3THofPAV9gXdVDLqUHhwrgiWAxLKCcnBmfOR5626uM9qtJd77dbmGRTi3cuENJTwKjjMBT5YycgFvZPszV27ite90KVaRBJYAz4rjEgMAOFzMKJMh2LtTA00U8UDg1INUIpGgs3Ut9V0qC0XKn3tDgVIUFwuVpaW5IrKt0ZZOaC/VNPAzTDSN6fCiLbAdM+dU3L9BUyleakhprmYPpTrQHaS7tMj51rK0iRWFbNaGkvxg8UB1KlSoMlqrLU7mobqBB6TPUaregmblQaqzSJoH7snirHSBmlYuUnaTiggpoe9aM0VbtmalePhNBmlarNWEVS+8e6qn4sVP+k0CIoMr+n/8Ar/8AYmiWvsObTn1U2yPvYH7qy01y/nTyrrFtRuKXAD43kTECD1oNYClUbWrtuYR0b4MCfuNTIoI04FPFKKBjTRU4pbaCBFKKt20ttBXFQ7zyq11xQ5EUE/ziOaLs6peQawddfE+orMPaGeSKDtvzoNxUkya5rs3U5xXSaU5BoLSZp1qV5ROJqANBctX2zQoarrbUGrprs4PypUJaNKgHc1E05qBoEagactUCaBjUDUjTEUEQatssAZqEUgaAnfNV3hUQ3zpmzQU7ardKtYVSxoIUEv8Az2/7a/6m/gaONZ9kf8Td/wC1Z+979BPWbiQoRXkH3vMRzjjjNU6DT3AAbiWbZk+G1uOP73h58tp+NaQNMxoI0hSqLvAoJilQbayDxVlvUg8UBM1C3cqs3aDv3D0oNVnWOaD1F4Ac1g6nUsDE1m3ddnxGgM7QG4z50FfswB51bo74dqK7QHhxQLsd/EK7bQmRXCdkbt3HJrstKxigOvGq1FSW4CM0k54oHmrLbVJFn41IWIE0F1l6VVWhmlQMxqsmpk1WTQMaiBT1NBQQIpAVa1uKbZQVEUoqZWoxQNTxViJ507CgBua23+uskxG4Tn06VNknIz8KIJodtJb6ok+e1Z+sUA18wrHiAc89PLr8K8s1XtRqjqHu6W8htHYjd5YA9yWJVdxbAuCJYEyZiBPp3aHZa3LZQO6TEEMxA2sGypMEYgjyJ45rxPtj2RuaW8yXHBlV7t0MbtzgSwYjadpiCYHM4oPT/ZXtlryt3txGZFBIS09uPXc1xt3XgCt25cAE9ORXK9h+zFu1ZnvHDbB3nju4OwTlbgkdYyK0O0e0jZUJCGAAMlYAxxnoKBa3tXYevx/lVljVl+tchqNc7GXHWJH45AoZe0WR4B5oOq1Ou2N5mrdJq5IjjzrJdwYPnP4VHRbtx280HRXdcBzQp1fWql0rMJPJ+lF2tDiDQAam6DBj4zXP9oAEkzXRdpaY7TA+nWuS11og5FAb2XdEgAxWsdQPdn+vSuStXdpx0rQ0uqLwOPWg6XSzPnXV2DCj4CsLsbTQQT+FdDaWgeDRaHGKEdqvstQF2RRANDqtS4oDLUDgUqFtXM0qCkmoGpEUxoI1YlRAqU0Fy5qYQVC2MVNaCvZ8qhtrP9pO0206I6p3g3w6j3tmxySnmQQpjqAaM0t4MoZZj1BB+YIkUEnU0ytVjNVFBYWFVuaD7SsXGNo27gt7Lgd5XcLibHUoRIidwM9CoMGs3tX2jtWjBbMZoNW9eCiWIA9frXk35Q9up1ShNkk2bav1ktcEkjJyV68AVre0ftKLyQhwB0wfKvOL2v8AFz4lcHPSHTb+JoO47E7TK6UIkQFgkGCfJm82ZdpoldTv5nAEYmR1z9K89t338dueApx1EgT9DbFd57J3d9pg8ALmeD8PUUGLe1X6TnE9eP6/hUdU3URjy65rQ1HZHeXGI6nEDHyirNB7M3biKdpRuqtyPjFBZ2Dq2cbWkwcdK6jQWgCQZI8/OrOx/Z4W18UE+laN3QDgYoHsIKuVaGs2iJmrFVp9KBr9oRXOds2lKkwAR6V1bLWZc0BZj1FBwFvTlunNdL2J2MQBuGcGtvS9hhSDjPIrZs6cAUFensxWjbtYqpEosGKAW7aqWmtkVK481NDQXoafdQ/eVPdQWoM0qa29KgqIplFWlabZQOoqTLMRTRUlBoIo8VS5M1fszmnNjrQA3CGuWg0EeOQY/Ujr8fvo1kjgfIVm6kRft/3Lx/zWB+8/WtO080FF1oxVRen7ZO22rA7SbunScHFzUWrZGfMOR86578oXbv5jYUi27vdJVYGFgSSTwKBvbD2ht2rDBW8eRj+Pzrxztftwv145z99BdrazUuneuh2E4YkHnOcz9a2tL+TDX3Ss20QnkFxjPWJ/GgwG1rNbaBnr+ODWfodO1+8ttAWuXGVQAeTIjpxj7q9Z7J/JKLYHf6jMncEXHwBY8z5iuc9lOzQO17bL7q6glf7pd1UH5AUHPdoacaTUqrtuiRdVcleDEnBOVMA4jNejfk81Ni81xRbZXG0lWHRxuBHXIz8OKwe3tKzXbkIxBCBcMwJFvaY5mdueuK0tBom06XBcW/8ApNqPbXTuzhVUBdrW9ykbNonEQB4SKD0NeyUB3BQCKut2duP6NcJp/amyLxvG9fDnlWJNv+z/AOWPCJ7uMclZ5zW3ovbDTzuu3NtsggMbd3buG0xMEYUyfIRQdOiVW1vNEaElgxMYd1EeSuVH4UT3VBmrZq7uccUWbVTC0GetunSxR3cZq1bNAHbsUR3NEC1U9tAD3VQYUawqkrQDKlIKaISrmFABtqa1cVingGgrRs0qsFqnoDWs1A2aLZaYrQB93T7Ioru6i6UAW3NVWV/Tt/2l6/tvR3d1x/tS+pZrq6a14+7s+8tt/Cbl0GA27mPKcH0kNDtlp1OnVeCLhYg+V7SwDHQwZHWtgWYrwTR6vUXdUz2dE4ubir/oLKkOBuCtKbQ4VSYYg4PrX0DYnaJEHymY9J64oMvtyzutoD/b6Vv/AA1Vq5/61xn5YjK6UdCb5+gtR+NdZ7YdoLYtI7DdF20doMEjeFLcHwrIJMcCuF9vu27Gs/NhpnLFe8LbkuJAcWwJ7xQOQcelByet0veaW0gx+k8uQoaR/P1r12/23pLkfpwMz4TDjEiQMjpg4zmRg+Z2LTm0ndbdylyCYjxAgckTyMT9KxfaCwi3Qb6qHKwNjuq8vEZBJBM8ngc5kPYF9p9OttS5AcqCwAAhiJIlj0MjE15/odKF1OljUBu8ebjKdjSoUSG3eGZc7uRMY5qrR3+x7XZ8uli5rFstvW4jm6bwQnbtIMQ5UFsA7WOIiuW9n+1WVrV7aVCXragoqs4AZC0C5IkhxAg58qDqk9sLWl/QvZuEWnuEQVEHdvyxeX6Hr0qz/wCV7bAi3avBsQdqEAk7RMEmJIrie2DcvPcdgWnZBC5Ia1k7VxIESB9pvKtH2L0WotPdtDT77eqRrbNfsuNigE71J+1nAgyY4oKr/aSW3a29pwye8CsFYJ5lvOceZo/s7t6yndm6Ctl9xyA3K7ZCCTmApxUh2alrSL36utwOInvAQsDmMASRE0Bpuw9Ncs3Lr3z+ch7YtIzfo2Um3JIVCw2bnBg52kx5h6v7EdvJfF1bDPqQrBpgIEDzg94Q2WDnA6/XtFE153+Ta/otFph3mptreutN1eDKlgg2kSAFzgDLE9a7vRdr2HKW1vWmuMoIRXUscE8AzwD9DQF93TqlK9fRfedV/vMB+JqOn11plDrcQqd0NuWPCdpzMYODQXpbqRWlZIgfKsntr2gt6W3auXZi7dt2ljzuGJM9Bkn4UGqBTRQ57TsjdNxRsYK0sogmRBk+YYf4T5VZf1aKQGZV3GBJAk8wM8x+FBcVqHdCs/tbtu3p7bMxVmVWJTcquQgJJg+oA/xCp9p9r2bLqty5bRvFIZ1B27WYmCZPujA5oC+6AphbrlvaT2itvbuJp7wDqGLQ2xka21p1BDZlgxicHM8Vo2faS2toF23sqJvKgZJC7tonMEmQsxQbHSqVILsB0C/eWH7vuPlXO9mdpW7Pfh75bfeu3V8LsLa3GBVVwePGYGAegmtns7U7n9GUhTB+yzEDP7JBz60B64pVcEpUF++s/tDtZbL21ZW2v9sAkKdyqNx4AO7qemAasW7UWALCc4/BgfxigNs31YSpBHmKRqk3POkblBYa5vtXt21pdU/eky9i1tAjxFH1BjnkyBjzFbFzWoBO4R0yM9MZrx38oHtHcfU2yLbWQjW9hZlYM1m4LglUkEMWQiTjZkeQdD2frBpdXeS63GpsFm+zubQuLjev6UiY/tBXe9vaLvtPetDBdGUGYho8Jn0MH5V4v2Jeu6vW20vsYuP3xKAAtNojErHuttIAn3oPWvVz7S2PETcI2tEbHE55BKwwPmDHT1oPF+31vaNrtvUC3utsoUtcWWDqzKQoEkY6TBMGKyOy/aS0oLOkkN7iM/iGMgkgc+f0rr+1db//AEtcbGpQhArXQNoSE27ElgxJYFuuJnpFT0P5K9M8TecYyQFHI9WoOD0ntHcQAhlnqnJ5OQcCOOc/uE7V7WFwBtrd6S28sFIiYTYRkQoAIPUSD0HQ+1Xs1Y0l0MGZrdwXDu2gor58MLjgg+kiKydX2fb7tbqoSNql+f8AqXXVCJY5IVsceAcTQY+ruuSdpO0wyg5IDAGNxzjjn7NG6ZGYibhwe8mTMkKs/EBRn1NWXrKJbsnaQ2w7gQODeu7TluYBHzWjzqgbC4Csbl0gniAtndMZiHJxMbTQbfYumW8m1bhQhQN0p4o7tQIYQCQfPpRHZnb95QV765cYG2FtlbaYe4lsEt3YggsRny+dYXZzgC4u7ejquYIE77f2TmAfqBwKnoU2vaHClgWPEbSJkj1Y4nhQcTFBp9v9sbrz2vE58MmJB8I+Q5+80b2F28ltF3WWBTc5IKgnZbcqACQZhePUGsDXAMS6gncM9YIbkmeuDOB4o6VG0g7yRMbb0cRL2nVevViB86Dptf26l9lye77zc0MATAEKYnBJIlZ58xjn9MCtple/Mum5kUzBS8JGBDbhunrEHBNDrabbJADHYdoIjiZyOZEfX0m2zbIRwy7tzKQIPTdE7RMgkUF1nszS9295rd68isFi5ejJXyt2wdskfaBHHrRml1thAWuaW0y3ApKuz7AUNwSQ7N0yIAGGPMGqb9+dL3Xd7S5XxLwSmzcWmG3ALEEYgAkVn6UuWtyJCkHEcBpPT45oPV9L7TXwpAKQQI8HugKEG2DH2es1zV++12/3jO5dDbZee78DlkbZGyQQceikgzUxdLr5KenmP4f16UwWgWuvO6Q83FU7wsKSWAZcE9YZhk/aihdRpxv70A94Zm4pPezt2zu548M/DiKN21JbdAFatjZtZREyVMEEyQDHEmZ/xdKWlcLcuW3W0WDqveW5ZW3kBNzRIOwgmZgQQegMfThlIOQRBHmDzQ3ZWluhStyNqsxUkhrjiYU3CByFAHJJyTkmgpvlrjpbtkrcDruEKQUyWLKfswDkRBXBEGtrTuxDb1UMLh2kcFSAQY6NmD8BQV/s0PcR9zKU3DwwCd0SC3IGOBWnbtx91BLTIRy27nJgdTHGMCB8q6jsJ/Fb/vMP8jt/GuZRwZAIJBgxyDAaD5YIPzFdB7Pvj4MPvS4P30HVK9PQK3qVBndm68Cypbw4Y+f2jORXIdqflDQXyLQ3osDepbaTO4R4MghcRIPeSCYqF3tsKwtqVKj48GCQMfA/ca4W5q12skARAkYIKEAHGemc9KDvLX5TVx3undQ0ruUhl6n7W08EH5kdJOP2t+UC+WPdl9hZgBttjwsiwGIBIIbcZmYAznHNW78oCTgFoGDG1Ugg/wCOpHUd4yjgtifWaDUu+2t0b+7seEZUzwAw8O0A5jODyfWud7Y1d3UnfsgYaGB5AAU45gbxH7XmKMuX/Ew5jHxqu08IT+0B65DH74GTQCaO5ft3lZAVKd2RDNxaS2IO0biD3ayD5Ymjruv1LQcBdu3a2ABg9QpyNvIkEHjrS9+dvIbz8sTnz+HrRmluyl7fyqg/50Ej6mgzB2fculsjxQrbmJ3BVQCR/hXnqJomx2OyqFlVDE/YAwsAEMZx+GPPDKroyqtzBAJlB9oT0jzFbOmQtaG9ydlwRwBkNODMdMgigDfshjIdpkznaJmJPhEef0qL9jwo2u8LIItkr1LZVY3ZY5+45NGm6Q0TuXgHEj4/y+lEWbuSP4UGVoOx1fxkEnc4lmJMb2M+7kN70Y94+tE3+x1Ew0QMe9GR1AaPnE+UEA1daQJlTtxJPQyJJI68zVnZmr71S8ESjnMfqnj6elBHQaS0PfG3JlhkdSMkEjpz9TRy9lrJIO4SIwpwAOSRzM/KKC013nmqk1RRvAcc7eB8vL8PSg0G7OTvDA2yBBUbWUwcyseYx8fOrbvZ4VXxukGGXDAxyUBCkT0WPgeal2fqO83ESPdeDEiCF6E/riikeZmaDnn7uJBJ4+0THSIJx5Vq2tOrBTA+BA58+KzdR2cGYnhhw3w6EHkUdpQQAjKMcMPdPxDGQecZ+PkFGp7PG4ssoYAMbdrQR76kQ3lnicRTWE8Q3iDHKibbHGerKRBwTEE+ImtW7EAjqo/yyn/rVK0E1s8ciJxODMc/SklqCf4VchqYXrHNBVa021YBJCifESTEheSZJlh60Np3hiOJJOZ5+fHFFsPfHEo3+UC7/wDnWbbSTQENeAbcBnAn0E/vNX29WMA48/Sh10gPWp/mQ8zQGpfXoQauuXYANZS2yBRQkDn+uaAzTsMmOTn1MAZ+QA+QrZ7ITvA9uYnaZHOLizHymsLT3PD860OyNQBcAPDSp/xgr++gl7R6FtPbW7+cXllwkLwd85IAifeMxmaVLV9li5pl01y821WDBgPGIMgbi3AkiIpUHm1/WXXJloIx4lUfuNZ6pO4tbLluu4gDrIAcZ68fwqNxBOCc+e3r0gQZ+VWNZEAqCfOFzPxkCgVzSKBtQvtMkAtnO0nrj3Vz6fGmfSbCpU3dwyIcMMGRzjywaiu6fcKxg+ER/wCJME8UZedDAjk5X3enTmgpt9mO2W74TknegH4+tSbsokbO9ugTu5SeIyfLPnzTPpYMi5t9CY6ecn+hU7dhgwlvDnIAbaPSSOvTy86Ac9jbZJa+OIzH3/z/AAp7fZ5AYG7dG5YYFhnKtyT0IXPy60XZtlmW2rb7hkBVnceTMbjn0pu0Ea1dKXV2vElWMEA8Higpudms7BheuAgAeEoB4QACZxMdecVNtDdVSo1DZbdyhMxHMHGePnUl1nllcz/uceXQ0Tb3AbtyrzwUJPptJznERQZb6W8Dm9c9Pn8sfzpfm94ERfuGeAYH4/Cj2yJJ+oK/eBFOE5wQI5IaOfQGgAuaTUMI75iCAOnER+A5qNjTai2CFuuF2sgBMwGUjHqAeQJoxXI/DII/1JPSrLjSMLJzwP3gUGUli+Mm88fH938auC3AB+mY/wB5VP7zijSvQxPrz9ePwqCKBHinzEY+Rx+NBTYfUKWKXSJXacDjcG46ZUZq1Tqpg6hsxJPAyDOD6feavLI0ZUYjgGfjuBzUlAjBX5iD8hFALqU1OQdQZ81gKeeJj49KWlsakEn87jpDhj9IU5+BosXOkCfiOfhPw60jp8+8Oohl/g2DmgEP52Sf+IaBMDxQc9J4GT/vSGo1cnbcPlBkxn4D/aijuHHXjA/0maTFuPCefeaPmRFBQuuvrl7xweJABkdSQT68/wA5Wu09QYAvbhOWmYkj6Rnp1qx7kiNtufIMJ+h+P9TVdq2ScqF44BPMDooEUCfti+eqg9SCTMqFMkMvQH0z5VC52hfIAQqIHPiB69Q2enl/Eu7bGAGUHyK5+oNVW3ImeB5BvwAJ/EUAR1WrjLt5DaXyY6wfhVmn12s5ksAf1rk/AwaOYgzDkY9R97L8aVtlCz3h+bR06zzQUK91hNzUX7Z8ktd4InzbUqf8tavZt6yP+dqNa5PVbNpQADmA2obOIn4yDNZZZjO12b5J6deDzU7bNE58MAkKDH04NBZ2hqLhX/hrt8ZhhdAHwKsh+Egjrz0GdYt6ok7tRcU8yHuk46cgdfurRuaW4PtP8NuT8oFLewA96JxhZ+4UBWm3NHfM7sPteKZ4yd4nCqJjpPMyqSBzHvEYg4A+7P3UqDnreutke4o/vss/GNw+NXW9MCBuu2AenjtiM/Mzz51WLWnHvDIPSQfrHr0ilpdTZmNkAZBmfXIj0oDGt2wVBuWiJ/tU+4iD1+dSuMsjbqEI/V3geXIBM8cHzou3ZtsANoPPBYYHPp92Y+FaVjsG3G4rtxg7jHzGZ6UHNvdEEAuSONoaGnzJZf6NOnZIZoeYHRjJGfJjjFdEdBplGGUCcnuyTkdMCOaXcaYruRBCjkW1/AsI+VBz1vsy2cAA8HlT06gH06TV50iLIJQdOAPLndyefpx5aW2wDJkHgELBxOPe/wB6V/X20AUnePIrny8vL186DPs6ZTjeCcZBVfLnIg1O7pvPa3GZnkekz/KpNrFLYsgDbJMCesfa9fM/Cj7SkibdszEQu3GT+u0dPI0GRcuOg2oDzBO5YPnAj8aYXipG4cHmFIj5CtB7oXwtvWcSQpPl9lvu9KtCA5BBPHiXP4n1FAClqQCpZWnCkeERiAQfl5UghJiRM9QSPqwiK0Bpn6mPQBY/DyonTWmg9V9IB8+vyoMzawET9FOeedvPyFTe20AhdwImdox6TGD9aKvalDMsx5iZEden9Zpyts8s3Tz+HJ6UGdOBvX7sT6EY/GmY24yI+fz8sfdRd3U2FBYuR6lWPn/Waj+e2NobfuUnohB4BJ6YoM03FmBMxHvD+uP3VNbS8tj8fPBAg/Kj792wtvvDvAgxAEmB08XUNwfOs23csMxdGdY5JGM5ggc/T50F4sW/1iCevT0+Pwmq1RM7X68AqCegmT0qrUXz4gqAwcHC9TyAPw86s0+kuMoYgSeAG+uSOMxFBMWVOJLehP7+B/OrRYUfZyfNgf3VTf09wTK7TG73hAGY4nPP8PIa+byqTt8wCLkZEjjr18v4BoDT9AOhMk46ek+f1phpDHCsPisVlaHtS6xiAM/M9CDEDiOldB2H2jbtqy6m1vHR0kOOZDjeJEFY2xx1oKB2eevMgg+E/cWq632c0mILN02tnp55/nRw1+hkqjXpHi/SARz7kqpPln7zxVut7a0tq2Alky4G/czHZE5jIkHyBwCeYkMV9JcUgb1EdJyIPHIP404sN5gtmZHP1af6msq/2vcJM3HJ4BBAx+0Y8RPqOtG6ftndEvuI6MiwceaiePhQTJcNDKh9FMMPPB5+VF96Igh+RA8JMxHBbp/CgrvbAYeILGOFxHOFMGfnTM6soZSShkAEsANv7Ibyj69KAsXFJ8RdOu9go/jT0Db1m0woKnzDT9xHqevnSoP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10838" y="-1829874"/>
            <a:ext cx="5400675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history.navy.mil/photos/images/h61000/h61005t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12" y="2862185"/>
            <a:ext cx="3784294" cy="318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4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457200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Imperialism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1900" dirty="0" smtClean="0"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 a country takes over land to gain power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4800" dirty="0" smtClean="0">
              <a:solidFill>
                <a:schemeClr val="tx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9" y="1937504"/>
            <a:ext cx="5382905" cy="35886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28036" y="222988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By 1900 </a:t>
            </a:r>
            <a:r>
              <a:rPr lang="en-US" sz="20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Great Britain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had taken over lands in 5 continents.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8036" y="3505200"/>
            <a:ext cx="2743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France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had taken over large areas in Africa</a:t>
            </a:r>
            <a:r>
              <a:rPr lang="en-US" b="1" dirty="0" smtClean="0"/>
              <a:t>.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31665" y="4572000"/>
            <a:ext cx="2767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Germany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had acquired much less land and was jealous and angry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76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0.gstatic.com/images?q=tbn:ANd9GcTutpXqQTjGb-9lakpMhxGhFrwW0M3IcvdppIm11NDXvRYLtjo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180" y="2396302"/>
            <a:ext cx="5684520" cy="426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5595" y="1244262"/>
            <a:ext cx="65101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Turmoil in Europe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5635" y="228600"/>
            <a:ext cx="5236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 June of 1914 Archduke Ferdinand and his wife. royalty from Austria-Hungary, were assassinated by a Serbian man. </a:t>
            </a:r>
            <a:endParaRPr lang="en-US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25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24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Alliance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-agreement between countries to help each other when needed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3866" y="918787"/>
            <a:ext cx="5541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main alliances were created </a:t>
            </a:r>
            <a:r>
              <a:rPr lang="en-US" sz="2400" b="1" i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prior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World War 1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550" y="2800798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ALLIED POWERS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Russia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Serbia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7030A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2000" b="1" dirty="0">
              <a:solidFill>
                <a:srgbClr val="FFC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683" y="4897934"/>
            <a:ext cx="38544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CENTRAL POWERS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Austria-Hungary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Germany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Italy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AutoShape 8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9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1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3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4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5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6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5921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4279200" rIns="147591" bIns="137116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AAAAAA"/>
                </a:solidFill>
                <a:effectLst/>
                <a:latin typeface="Arial" pitchFamily="34" charset="0"/>
                <a:cs typeface="Arial" pitchFamily="34" charset="0"/>
              </a:rPr>
              <a:t>Upcoming SlideShare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inherit"/>
                <a:cs typeface="Arial" pitchFamily="34" charset="0"/>
              </a:rPr>
              <a:t>  </a:t>
            </a:r>
            <a:r>
              <a:rPr kumimoji="0" lang="en-US" altLang="en-US" sz="1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inherit"/>
                <a:cs typeface="Arial" pitchFamily="34" charset="0"/>
              </a:rPr>
              <a:t> 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inherit"/>
                <a:cs typeface="Arial" pitchFamily="34" charset="0"/>
              </a:rPr>
              <a:t>        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Loading in...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AAAAAA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×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16" name="AutoShape 18"/>
          <p:cNvSpPr>
            <a:spLocks noChangeAspect="1" noChangeArrowheads="1"/>
          </p:cNvSpPr>
          <p:nvPr/>
        </p:nvSpPr>
        <p:spPr bwMode="auto">
          <a:xfrm>
            <a:off x="31750" y="99964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2" name="Picture 20" descr="http://firstworldwar.olemarius.net/images/pics/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17382"/>
            <a:ext cx="4982369" cy="398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6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7" y="1159722"/>
            <a:ext cx="281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Austria-Hungary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21750" y="1107096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Serbia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Curved Up Arrow 6"/>
          <p:cNvSpPr/>
          <p:nvPr/>
        </p:nvSpPr>
        <p:spPr>
          <a:xfrm flipV="1">
            <a:off x="2205361" y="392578"/>
            <a:ext cx="5257800" cy="714518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85561" y="1557649"/>
            <a:ext cx="209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Has an alliance with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93534" y="2454593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Russia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7811325" y="2140099"/>
            <a:ext cx="242316" cy="27180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47382" y="2834211"/>
            <a:ext cx="2407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(So they fight together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7399" y="1621387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Has an alliance with </a:t>
            </a:r>
            <a:endParaRPr lang="en-US" b="1" dirty="0"/>
          </a:p>
        </p:txBody>
      </p:sp>
      <p:sp>
        <p:nvSpPr>
          <p:cNvPr id="18" name="Down Arrow 17"/>
          <p:cNvSpPr/>
          <p:nvPr/>
        </p:nvSpPr>
        <p:spPr>
          <a:xfrm>
            <a:off x="1167671" y="2466726"/>
            <a:ext cx="242316" cy="27180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7399" y="2759213"/>
            <a:ext cx="1782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Germany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0" name="Curved Up Arrow 19"/>
          <p:cNvSpPr/>
          <p:nvPr/>
        </p:nvSpPr>
        <p:spPr>
          <a:xfrm rot="335301">
            <a:off x="1983464" y="3661732"/>
            <a:ext cx="5663886" cy="759705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1292182">
            <a:off x="3950174" y="1893674"/>
            <a:ext cx="176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  <a:r>
              <a:rPr lang="en-US" b="1" dirty="0" smtClean="0"/>
              <a:t>eclares war on </a:t>
            </a:r>
            <a:endParaRPr lang="en-US" b="1" dirty="0"/>
          </a:p>
        </p:txBody>
      </p:sp>
      <p:sp>
        <p:nvSpPr>
          <p:cNvPr id="22" name="Curved Down Arrow 21"/>
          <p:cNvSpPr/>
          <p:nvPr/>
        </p:nvSpPr>
        <p:spPr>
          <a:xfrm rot="21324652">
            <a:off x="1972421" y="1783135"/>
            <a:ext cx="5672019" cy="88820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7439" y="3359219"/>
            <a:ext cx="130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France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7857616" y="3850031"/>
            <a:ext cx="242316" cy="27180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932336" y="4291726"/>
            <a:ext cx="209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Has an alliance with</a:t>
            </a:r>
            <a:endParaRPr lang="en-US" b="1" dirty="0"/>
          </a:p>
        </p:txBody>
      </p:sp>
      <p:sp>
        <p:nvSpPr>
          <p:cNvPr id="27" name="Down Arrow 26"/>
          <p:cNvSpPr/>
          <p:nvPr/>
        </p:nvSpPr>
        <p:spPr>
          <a:xfrm>
            <a:off x="7829758" y="4661058"/>
            <a:ext cx="242316" cy="27180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740498" y="4937518"/>
            <a:ext cx="2371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</a:t>
            </a:r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reat Britain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 rot="217118">
            <a:off x="3925071" y="3848689"/>
            <a:ext cx="2132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And declares war on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78461" y="5715000"/>
            <a:ext cx="7872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WORLD WAR ONE BEGINS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8483" y="498002"/>
            <a:ext cx="171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Declares war on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3056" y="3097767"/>
            <a:ext cx="2407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(So they fight together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35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7816</TotalTime>
  <Words>597</Words>
  <Application>Microsoft Office PowerPoint</Application>
  <PresentationFormat>On-screen Show (4:3)</PresentationFormat>
  <Paragraphs>92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Aharoni</vt:lpstr>
      <vt:lpstr>Arial</vt:lpstr>
      <vt:lpstr>Arial Rounded MT Bold</vt:lpstr>
      <vt:lpstr>Calibri</vt:lpstr>
      <vt:lpstr>Cambria</vt:lpstr>
      <vt:lpstr>inherit</vt:lpstr>
      <vt:lpstr>Office Theme</vt:lpstr>
      <vt:lpstr>Causes  of  World War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World War One</dc:title>
  <dc:creator>Windows User</dc:creator>
  <cp:lastModifiedBy>Gilbert, Leslie S</cp:lastModifiedBy>
  <cp:revision>58</cp:revision>
  <dcterms:created xsi:type="dcterms:W3CDTF">2014-11-07T23:00:15Z</dcterms:created>
  <dcterms:modified xsi:type="dcterms:W3CDTF">2017-02-23T15:04:23Z</dcterms:modified>
</cp:coreProperties>
</file>